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743" r:id="rId5"/>
    <p:sldMasterId id="2147483755" r:id="rId6"/>
    <p:sldMasterId id="2147483768" r:id="rId7"/>
  </p:sldMasterIdLst>
  <p:notesMasterIdLst>
    <p:notesMasterId r:id="rId80"/>
  </p:notesMasterIdLst>
  <p:handoutMasterIdLst>
    <p:handoutMasterId r:id="rId81"/>
  </p:handoutMasterIdLst>
  <p:sldIdLst>
    <p:sldId id="376" r:id="rId8"/>
    <p:sldId id="382" r:id="rId9"/>
    <p:sldId id="384" r:id="rId10"/>
    <p:sldId id="385" r:id="rId11"/>
    <p:sldId id="401" r:id="rId12"/>
    <p:sldId id="402" r:id="rId13"/>
    <p:sldId id="407" r:id="rId14"/>
    <p:sldId id="409" r:id="rId15"/>
    <p:sldId id="390" r:id="rId16"/>
    <p:sldId id="400" r:id="rId17"/>
    <p:sldId id="410" r:id="rId18"/>
    <p:sldId id="387" r:id="rId19"/>
    <p:sldId id="256" r:id="rId20"/>
    <p:sldId id="282" r:id="rId21"/>
    <p:sldId id="327" r:id="rId22"/>
    <p:sldId id="318" r:id="rId23"/>
    <p:sldId id="315" r:id="rId24"/>
    <p:sldId id="283" r:id="rId25"/>
    <p:sldId id="299" r:id="rId26"/>
    <p:sldId id="281" r:id="rId27"/>
    <p:sldId id="276" r:id="rId28"/>
    <p:sldId id="277" r:id="rId29"/>
    <p:sldId id="278" r:id="rId30"/>
    <p:sldId id="279" r:id="rId31"/>
    <p:sldId id="280" r:id="rId32"/>
    <p:sldId id="288" r:id="rId33"/>
    <p:sldId id="258" r:id="rId34"/>
    <p:sldId id="274" r:id="rId35"/>
    <p:sldId id="324" r:id="rId36"/>
    <p:sldId id="284" r:id="rId37"/>
    <p:sldId id="328" r:id="rId38"/>
    <p:sldId id="301" r:id="rId39"/>
    <p:sldId id="329" r:id="rId40"/>
    <p:sldId id="330" r:id="rId41"/>
    <p:sldId id="331" r:id="rId42"/>
    <p:sldId id="332" r:id="rId43"/>
    <p:sldId id="333" r:id="rId44"/>
    <p:sldId id="334" r:id="rId45"/>
    <p:sldId id="335" r:id="rId46"/>
    <p:sldId id="336" r:id="rId47"/>
    <p:sldId id="289" r:id="rId48"/>
    <p:sldId id="348" r:id="rId49"/>
    <p:sldId id="302" r:id="rId50"/>
    <p:sldId id="306" r:id="rId51"/>
    <p:sldId id="307" r:id="rId52"/>
    <p:sldId id="305" r:id="rId53"/>
    <p:sldId id="308" r:id="rId54"/>
    <p:sldId id="309" r:id="rId55"/>
    <p:sldId id="310" r:id="rId56"/>
    <p:sldId id="316" r:id="rId57"/>
    <p:sldId id="325" r:id="rId58"/>
    <p:sldId id="313" r:id="rId59"/>
    <p:sldId id="321" r:id="rId60"/>
    <p:sldId id="319" r:id="rId61"/>
    <p:sldId id="337" r:id="rId62"/>
    <p:sldId id="345" r:id="rId63"/>
    <p:sldId id="346" r:id="rId64"/>
    <p:sldId id="322" r:id="rId65"/>
    <p:sldId id="323" r:id="rId66"/>
    <p:sldId id="338" r:id="rId67"/>
    <p:sldId id="339" r:id="rId68"/>
    <p:sldId id="340" r:id="rId69"/>
    <p:sldId id="341" r:id="rId70"/>
    <p:sldId id="344" r:id="rId71"/>
    <p:sldId id="343" r:id="rId72"/>
    <p:sldId id="298" r:id="rId73"/>
    <p:sldId id="314" r:id="rId74"/>
    <p:sldId id="295" r:id="rId75"/>
    <p:sldId id="347" r:id="rId76"/>
    <p:sldId id="414" r:id="rId77"/>
    <p:sldId id="415" r:id="rId78"/>
    <p:sldId id="388" r:id="rId79"/>
  </p:sldIdLst>
  <p:sldSz cx="12192000" cy="6858000"/>
  <p:notesSz cx="6807200" cy="9939338"/>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C9D7"/>
    <a:srgbClr val="23B17D"/>
    <a:srgbClr val="F38B31"/>
    <a:srgbClr val="04355E"/>
    <a:srgbClr val="776BA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3D6F81-D4EA-80C2-B65E-DF1E30E0794F}" v="108" dt="2024-12-02T22:52:41.698"/>
    <p1510:client id="{B24ECD35-A162-4182-8590-840B4CBF4297}" v="2" dt="2024-12-01T22:33:39.151"/>
    <p1510:client id="{E6E0DB4A-85DE-AB6C-7169-196839FAF9CF}" v="11" dt="2024-12-02T22:26:35.6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59"/>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microsoft.com/office/2016/11/relationships/changesInfo" Target="changesInfos/changesInfo1.xml"/><Relationship Id="rId61" Type="http://schemas.openxmlformats.org/officeDocument/2006/relationships/slide" Target="slides/slide54.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adia Khan" userId="S::saadia.khan@nwmphn.org.au::eeebb92f-1e11-4ff9-98e7-6700cedef15a" providerId="AD" clId="Web-{ADE1B242-7816-1DB4-BBF8-F05E9B1E4643}"/>
    <pc:docChg chg="modSld">
      <pc:chgData name="Saadia Khan" userId="S::saadia.khan@nwmphn.org.au::eeebb92f-1e11-4ff9-98e7-6700cedef15a" providerId="AD" clId="Web-{ADE1B242-7816-1DB4-BBF8-F05E9B1E4643}" dt="2022-08-29T06:09:42.196" v="17" actId="14100"/>
      <pc:docMkLst>
        <pc:docMk/>
      </pc:docMkLst>
      <pc:sldChg chg="addSp modSp">
        <pc:chgData name="Saadia Khan" userId="S::saadia.khan@nwmphn.org.au::eeebb92f-1e11-4ff9-98e7-6700cedef15a" providerId="AD" clId="Web-{ADE1B242-7816-1DB4-BBF8-F05E9B1E4643}" dt="2022-08-29T06:09:42.196" v="17" actId="14100"/>
        <pc:sldMkLst>
          <pc:docMk/>
          <pc:sldMk cId="1237383402" sldId="376"/>
        </pc:sldMkLst>
      </pc:sldChg>
    </pc:docChg>
  </pc:docChgLst>
  <pc:docChgLst>
    <pc:chgData name="Claire Hardi" userId="e2866bd5-929f-42a3-83f5-658abc594d38" providerId="ADAL" clId="{1552997B-6E4A-49C5-A9D3-090F4FC008CF}"/>
    <pc:docChg chg="addSld delSld modSld">
      <pc:chgData name="Claire Hardi" userId="e2866bd5-929f-42a3-83f5-658abc594d38" providerId="ADAL" clId="{1552997B-6E4A-49C5-A9D3-090F4FC008CF}" dt="2021-09-17T01:18:00.879" v="1" actId="47"/>
      <pc:docMkLst>
        <pc:docMk/>
      </pc:docMkLst>
      <pc:sldChg chg="del">
        <pc:chgData name="Claire Hardi" userId="e2866bd5-929f-42a3-83f5-658abc594d38" providerId="ADAL" clId="{1552997B-6E4A-49C5-A9D3-090F4FC008CF}" dt="2021-09-17T01:18:00.879" v="1" actId="47"/>
        <pc:sldMkLst>
          <pc:docMk/>
          <pc:sldMk cId="2779153434" sldId="379"/>
        </pc:sldMkLst>
      </pc:sldChg>
      <pc:sldChg chg="add">
        <pc:chgData name="Claire Hardi" userId="e2866bd5-929f-42a3-83f5-658abc594d38" providerId="ADAL" clId="{1552997B-6E4A-49C5-A9D3-090F4FC008CF}" dt="2021-09-17T01:17:58.274" v="0"/>
        <pc:sldMkLst>
          <pc:docMk/>
          <pc:sldMk cId="1961535512" sldId="380"/>
        </pc:sldMkLst>
      </pc:sldChg>
    </pc:docChg>
  </pc:docChgLst>
  <pc:docChgLst>
    <pc:chgData name="Jen Francis" userId="S::jen.francis@nwmphn.org.au::933a3f6c-a347-43b8-a2e9-ce74220d3841" providerId="AD" clId="Web-{BE5DC09F-10E6-0000-8386-3D80722B8B2F}"/>
    <pc:docChg chg="modSld">
      <pc:chgData name="Jen Francis" userId="S::jen.francis@nwmphn.org.au::933a3f6c-a347-43b8-a2e9-ce74220d3841" providerId="AD" clId="Web-{BE5DC09F-10E6-0000-8386-3D80722B8B2F}" dt="2021-04-21T09:08:30.771" v="3" actId="20577"/>
      <pc:docMkLst>
        <pc:docMk/>
      </pc:docMkLst>
      <pc:sldChg chg="modSp">
        <pc:chgData name="Jen Francis" userId="S::jen.francis@nwmphn.org.au::933a3f6c-a347-43b8-a2e9-ce74220d3841" providerId="AD" clId="Web-{BE5DC09F-10E6-0000-8386-3D80722B8B2F}" dt="2021-04-21T09:08:30.771" v="3" actId="20577"/>
        <pc:sldMkLst>
          <pc:docMk/>
          <pc:sldMk cId="3180738583" sldId="365"/>
        </pc:sldMkLst>
      </pc:sldChg>
    </pc:docChg>
  </pc:docChgLst>
  <pc:docChgLst>
    <pc:chgData name="Eliza Comerford" userId="S::eliza.comerford@nwmphn.org.au::b74c9f5f-e990-4420-855e-4a7f021b55d9" providerId="AD" clId="Web-{422689DE-FBD8-355A-386A-9A86D6E0DF7C}"/>
    <pc:docChg chg="modSld">
      <pc:chgData name="Eliza Comerford" userId="S::eliza.comerford@nwmphn.org.au::b74c9f5f-e990-4420-855e-4a7f021b55d9" providerId="AD" clId="Web-{422689DE-FBD8-355A-386A-9A86D6E0DF7C}" dt="2024-11-26T01:24:58.331" v="0" actId="20577"/>
      <pc:docMkLst>
        <pc:docMk/>
      </pc:docMkLst>
      <pc:sldChg chg="modSp">
        <pc:chgData name="Eliza Comerford" userId="S::eliza.comerford@nwmphn.org.au::b74c9f5f-e990-4420-855e-4a7f021b55d9" providerId="AD" clId="Web-{422689DE-FBD8-355A-386A-9A86D6E0DF7C}" dt="2024-11-26T01:24:58.331" v="0" actId="20577"/>
        <pc:sldMkLst>
          <pc:docMk/>
          <pc:sldMk cId="1190268929" sldId="387"/>
        </pc:sldMkLst>
        <pc:spChg chg="mod">
          <ac:chgData name="Eliza Comerford" userId="S::eliza.comerford@nwmphn.org.au::b74c9f5f-e990-4420-855e-4a7f021b55d9" providerId="AD" clId="Web-{422689DE-FBD8-355A-386A-9A86D6E0DF7C}" dt="2024-11-26T01:24:58.331" v="0" actId="20577"/>
          <ac:spMkLst>
            <pc:docMk/>
            <pc:sldMk cId="1190268929" sldId="387"/>
            <ac:spMk id="6" creationId="{7D483CC4-49E6-49DE-8D8A-EA5550B152C2}"/>
          </ac:spMkLst>
        </pc:spChg>
      </pc:sldChg>
    </pc:docChg>
  </pc:docChgLst>
  <pc:docChgLst>
    <pc:chgData name="Saadia Khan" userId="eeebb92f-1e11-4ff9-98e7-6700cedef15a" providerId="ADAL" clId="{C5DEE1FD-98DF-4646-AD52-C9651DEC9AB3}"/>
    <pc:docChg chg="modSld">
      <pc:chgData name="Saadia Khan" userId="eeebb92f-1e11-4ff9-98e7-6700cedef15a" providerId="ADAL" clId="{C5DEE1FD-98DF-4646-AD52-C9651DEC9AB3}" dt="2022-07-13T04:39:41.007" v="18" actId="14100"/>
      <pc:docMkLst>
        <pc:docMk/>
      </pc:docMkLst>
      <pc:sldChg chg="modSp mod">
        <pc:chgData name="Saadia Khan" userId="eeebb92f-1e11-4ff9-98e7-6700cedef15a" providerId="ADAL" clId="{C5DEE1FD-98DF-4646-AD52-C9651DEC9AB3}" dt="2022-07-13T04:39:41.007" v="18" actId="14100"/>
        <pc:sldMkLst>
          <pc:docMk/>
          <pc:sldMk cId="3461367766" sldId="383"/>
        </pc:sldMkLst>
      </pc:sldChg>
    </pc:docChg>
  </pc:docChgLst>
  <pc:docChgLst>
    <pc:chgData name="Saadia Khan" userId="eeebb92f-1e11-4ff9-98e7-6700cedef15a" providerId="ADAL" clId="{D099323B-5C23-49E8-9BD3-426AC197D03D}"/>
    <pc:docChg chg="custSel addSld delSld modSld">
      <pc:chgData name="Saadia Khan" userId="eeebb92f-1e11-4ff9-98e7-6700cedef15a" providerId="ADAL" clId="{D099323B-5C23-49E8-9BD3-426AC197D03D}" dt="2022-05-16T02:19:34.265" v="107" actId="14100"/>
      <pc:docMkLst>
        <pc:docMk/>
      </pc:docMkLst>
      <pc:sldChg chg="del">
        <pc:chgData name="Saadia Khan" userId="eeebb92f-1e11-4ff9-98e7-6700cedef15a" providerId="ADAL" clId="{D099323B-5C23-49E8-9BD3-426AC197D03D}" dt="2022-05-12T01:22:10.329" v="0" actId="2696"/>
        <pc:sldMkLst>
          <pc:docMk/>
          <pc:sldMk cId="3576944452" sldId="279"/>
        </pc:sldMkLst>
      </pc:sldChg>
      <pc:sldChg chg="modSp mod">
        <pc:chgData name="Saadia Khan" userId="eeebb92f-1e11-4ff9-98e7-6700cedef15a" providerId="ADAL" clId="{D099323B-5C23-49E8-9BD3-426AC197D03D}" dt="2022-05-12T01:26:00.645" v="82" actId="20577"/>
        <pc:sldMkLst>
          <pc:docMk/>
          <pc:sldMk cId="1961535512" sldId="380"/>
        </pc:sldMkLst>
      </pc:sldChg>
      <pc:sldChg chg="add">
        <pc:chgData name="Saadia Khan" userId="eeebb92f-1e11-4ff9-98e7-6700cedef15a" providerId="ADAL" clId="{D099323B-5C23-49E8-9BD3-426AC197D03D}" dt="2022-05-12T01:22:12.694" v="1"/>
        <pc:sldMkLst>
          <pc:docMk/>
          <pc:sldMk cId="1888766000" sldId="382"/>
        </pc:sldMkLst>
      </pc:sldChg>
      <pc:sldChg chg="modSp add mod">
        <pc:chgData name="Saadia Khan" userId="eeebb92f-1e11-4ff9-98e7-6700cedef15a" providerId="ADAL" clId="{D099323B-5C23-49E8-9BD3-426AC197D03D}" dt="2022-05-16T02:19:34.265" v="107" actId="14100"/>
        <pc:sldMkLst>
          <pc:docMk/>
          <pc:sldMk cId="3461367766" sldId="383"/>
        </pc:sldMkLst>
      </pc:sldChg>
    </pc:docChg>
  </pc:docChgLst>
  <pc:docChgLst>
    <pc:chgData name="Claire Hardi" userId="S::claire.hardi@nwmphn.org.au::e2866bd5-929f-42a3-83f5-658abc594d38" providerId="AD" clId="Web-{3BD90B86-7012-15E0-F01E-A3378CC08020}"/>
    <pc:docChg chg="addSld delSld modSld">
      <pc:chgData name="Claire Hardi" userId="S::claire.hardi@nwmphn.org.au::e2866bd5-929f-42a3-83f5-658abc594d38" providerId="AD" clId="Web-{3BD90B86-7012-15E0-F01E-A3378CC08020}" dt="2021-08-09T02:14:15.090" v="29"/>
      <pc:docMkLst>
        <pc:docMk/>
      </pc:docMkLst>
      <pc:sldChg chg="modSp del">
        <pc:chgData name="Claire Hardi" userId="S::claire.hardi@nwmphn.org.au::e2866bd5-929f-42a3-83f5-658abc594d38" providerId="AD" clId="Web-{3BD90B86-7012-15E0-F01E-A3378CC08020}" dt="2021-08-09T02:14:15.090" v="29"/>
        <pc:sldMkLst>
          <pc:docMk/>
          <pc:sldMk cId="315523955" sldId="378"/>
        </pc:sldMkLst>
      </pc:sldChg>
      <pc:sldChg chg="add">
        <pc:chgData name="Claire Hardi" userId="S::claire.hardi@nwmphn.org.au::e2866bd5-929f-42a3-83f5-658abc594d38" providerId="AD" clId="Web-{3BD90B86-7012-15E0-F01E-A3378CC08020}" dt="2021-08-09T02:14:07.809" v="28"/>
        <pc:sldMkLst>
          <pc:docMk/>
          <pc:sldMk cId="2779153434" sldId="379"/>
        </pc:sldMkLst>
      </pc:sldChg>
    </pc:docChg>
  </pc:docChgLst>
  <pc:docChgLst>
    <pc:chgData name="Claire Hardi" userId="S::claire.hardi@nwmphn.org.au::e2866bd5-929f-42a3-83f5-658abc594d38" providerId="AD" clId="Web-{9D2B38D6-4C62-660A-7D1E-51DBEEE94E09}"/>
    <pc:docChg chg="addSld delSld">
      <pc:chgData name="Claire Hardi" userId="S::claire.hardi@nwmphn.org.au::e2866bd5-929f-42a3-83f5-658abc594d38" providerId="AD" clId="Web-{9D2B38D6-4C62-660A-7D1E-51DBEEE94E09}" dt="2021-08-09T02:11:13.633" v="1"/>
      <pc:docMkLst>
        <pc:docMk/>
      </pc:docMkLst>
      <pc:sldChg chg="del">
        <pc:chgData name="Claire Hardi" userId="S::claire.hardi@nwmphn.org.au::e2866bd5-929f-42a3-83f5-658abc594d38" providerId="AD" clId="Web-{9D2B38D6-4C62-660A-7D1E-51DBEEE94E09}" dt="2021-08-09T02:11:13.633" v="1"/>
        <pc:sldMkLst>
          <pc:docMk/>
          <pc:sldMk cId="3180738583" sldId="365"/>
        </pc:sldMkLst>
      </pc:sldChg>
      <pc:sldChg chg="add">
        <pc:chgData name="Claire Hardi" userId="S::claire.hardi@nwmphn.org.au::e2866bd5-929f-42a3-83f5-658abc594d38" providerId="AD" clId="Web-{9D2B38D6-4C62-660A-7D1E-51DBEEE94E09}" dt="2021-08-09T02:11:10.711" v="0"/>
        <pc:sldMkLst>
          <pc:docMk/>
          <pc:sldMk cId="315523955" sldId="378"/>
        </pc:sldMkLst>
      </pc:sldChg>
    </pc:docChg>
  </pc:docChgLst>
  <pc:docChgLst>
    <pc:chgData name="Eliza Comerford" userId="S::eliza.comerford@nwmphn.org.au::b74c9f5f-e990-4420-855e-4a7f021b55d9" providerId="AD" clId="Web-{947BEE5F-09AD-B2CD-568B-BE8F7B20E1F3}"/>
    <pc:docChg chg="addSld delSld modSld">
      <pc:chgData name="Eliza Comerford" userId="S::eliza.comerford@nwmphn.org.au::b74c9f5f-e990-4420-855e-4a7f021b55d9" providerId="AD" clId="Web-{947BEE5F-09AD-B2CD-568B-BE8F7B20E1F3}" dt="2024-11-01T00:54:08.522" v="14"/>
      <pc:docMkLst>
        <pc:docMk/>
      </pc:docMkLst>
      <pc:sldChg chg="addSp delSp modSp">
        <pc:chgData name="Eliza Comerford" userId="S::eliza.comerford@nwmphn.org.au::b74c9f5f-e990-4420-855e-4a7f021b55d9" providerId="AD" clId="Web-{947BEE5F-09AD-B2CD-568B-BE8F7B20E1F3}" dt="2024-11-01T00:53:32.989" v="8" actId="1076"/>
        <pc:sldMkLst>
          <pc:docMk/>
          <pc:sldMk cId="1237383402" sldId="376"/>
        </pc:sldMkLst>
        <pc:spChg chg="add mod">
          <ac:chgData name="Eliza Comerford" userId="S::eliza.comerford@nwmphn.org.au::b74c9f5f-e990-4420-855e-4a7f021b55d9" providerId="AD" clId="Web-{947BEE5F-09AD-B2CD-568B-BE8F7B20E1F3}" dt="2024-11-01T00:53:26.926" v="6" actId="1076"/>
          <ac:spMkLst>
            <pc:docMk/>
            <pc:sldMk cId="1237383402" sldId="376"/>
            <ac:spMk id="4" creationId="{6AB12DE3-8FA3-C228-9B0E-76C11031421E}"/>
          </ac:spMkLst>
        </pc:spChg>
        <pc:spChg chg="mod">
          <ac:chgData name="Eliza Comerford" userId="S::eliza.comerford@nwmphn.org.au::b74c9f5f-e990-4420-855e-4a7f021b55d9" providerId="AD" clId="Web-{947BEE5F-09AD-B2CD-568B-BE8F7B20E1F3}" dt="2024-11-01T00:53:32.989" v="8" actId="1076"/>
          <ac:spMkLst>
            <pc:docMk/>
            <pc:sldMk cId="1237383402" sldId="376"/>
            <ac:spMk id="7" creationId="{16434E17-42DB-65EA-F60A-78D366250043}"/>
          </ac:spMkLst>
        </pc:spChg>
      </pc:sldChg>
      <pc:sldChg chg="del">
        <pc:chgData name="Eliza Comerford" userId="S::eliza.comerford@nwmphn.org.au::b74c9f5f-e990-4420-855e-4a7f021b55d9" providerId="AD" clId="Web-{947BEE5F-09AD-B2CD-568B-BE8F7B20E1F3}" dt="2024-11-01T00:53:49.552" v="9"/>
        <pc:sldMkLst>
          <pc:docMk/>
          <pc:sldMk cId="1190268929" sldId="381"/>
        </pc:sldMkLst>
      </pc:sldChg>
      <pc:sldChg chg="addSp">
        <pc:chgData name="Eliza Comerford" userId="S::eliza.comerford@nwmphn.org.au::b74c9f5f-e990-4420-855e-4a7f021b55d9" providerId="AD" clId="Web-{947BEE5F-09AD-B2CD-568B-BE8F7B20E1F3}" dt="2024-11-01T00:53:54.240" v="11"/>
        <pc:sldMkLst>
          <pc:docMk/>
          <pc:sldMk cId="141254945" sldId="385"/>
        </pc:sldMkLst>
        <pc:spChg chg="add">
          <ac:chgData name="Eliza Comerford" userId="S::eliza.comerford@nwmphn.org.au::b74c9f5f-e990-4420-855e-4a7f021b55d9" providerId="AD" clId="Web-{947BEE5F-09AD-B2CD-568B-BE8F7B20E1F3}" dt="2024-11-01T00:53:54.240" v="11"/>
          <ac:spMkLst>
            <pc:docMk/>
            <pc:sldMk cId="141254945" sldId="385"/>
            <ac:spMk id="2" creationId="{32594A78-7986-CF65-9309-3CA35B39BFE3}"/>
          </ac:spMkLst>
        </pc:spChg>
      </pc:sldChg>
      <pc:sldChg chg="delSp del">
        <pc:chgData name="Eliza Comerford" userId="S::eliza.comerford@nwmphn.org.au::b74c9f5f-e990-4420-855e-4a7f021b55d9" providerId="AD" clId="Web-{947BEE5F-09AD-B2CD-568B-BE8F7B20E1F3}" dt="2024-11-01T00:54:08.522" v="14"/>
        <pc:sldMkLst>
          <pc:docMk/>
          <pc:sldMk cId="3966087695" sldId="386"/>
        </pc:sldMkLst>
      </pc:sldChg>
      <pc:sldChg chg="del">
        <pc:chgData name="Eliza Comerford" userId="S::eliza.comerford@nwmphn.org.au::b74c9f5f-e990-4420-855e-4a7f021b55d9" providerId="AD" clId="Web-{947BEE5F-09AD-B2CD-568B-BE8F7B20E1F3}" dt="2024-11-01T00:53:50.537" v="10"/>
        <pc:sldMkLst>
          <pc:docMk/>
          <pc:sldMk cId="459109741" sldId="387"/>
        </pc:sldMkLst>
      </pc:sldChg>
      <pc:sldChg chg="add">
        <pc:chgData name="Eliza Comerford" userId="S::eliza.comerford@nwmphn.org.au::b74c9f5f-e990-4420-855e-4a7f021b55d9" providerId="AD" clId="Web-{947BEE5F-09AD-B2CD-568B-BE8F7B20E1F3}" dt="2024-11-01T00:54:01.256" v="12"/>
        <pc:sldMkLst>
          <pc:docMk/>
          <pc:sldMk cId="1190268929" sldId="387"/>
        </pc:sldMkLst>
      </pc:sldChg>
    </pc:docChg>
  </pc:docChgLst>
  <pc:docChgLst>
    <pc:chgData name="Eliza Comerford" userId="S::eliza.comerford@nwmphn.org.au::b74c9f5f-e990-4420-855e-4a7f021b55d9" providerId="AD" clId="Web-{81446447-B3F7-55AF-7103-E570CF9E0935}"/>
    <pc:docChg chg="modSld">
      <pc:chgData name="Eliza Comerford" userId="S::eliza.comerford@nwmphn.org.au::b74c9f5f-e990-4420-855e-4a7f021b55d9" providerId="AD" clId="Web-{81446447-B3F7-55AF-7103-E570CF9E0935}" dt="2024-09-25T06:16:37.824" v="14" actId="1076"/>
      <pc:docMkLst>
        <pc:docMk/>
      </pc:docMkLst>
      <pc:sldChg chg="addSp delSp modSp">
        <pc:chgData name="Eliza Comerford" userId="S::eliza.comerford@nwmphn.org.au::b74c9f5f-e990-4420-855e-4a7f021b55d9" providerId="AD" clId="Web-{81446447-B3F7-55AF-7103-E570CF9E0935}" dt="2024-09-25T06:16:37.824" v="14" actId="1076"/>
        <pc:sldMkLst>
          <pc:docMk/>
          <pc:sldMk cId="459109741" sldId="387"/>
        </pc:sldMkLst>
      </pc:sldChg>
    </pc:docChg>
  </pc:docChgLst>
  <pc:docChgLst>
    <pc:chgData name="Yvonne Bese" userId="S::yvonne.bese@nwmphn.org.au::61783e07-37ff-4433-9dd3-aaa4589f2289" providerId="AD" clId="Web-{9FDE1275-BA4F-C196-44B2-6D0D9993788C}"/>
    <pc:docChg chg="modSld">
      <pc:chgData name="Yvonne Bese" userId="S::yvonne.bese@nwmphn.org.au::61783e07-37ff-4433-9dd3-aaa4589f2289" providerId="AD" clId="Web-{9FDE1275-BA4F-C196-44B2-6D0D9993788C}" dt="2024-09-25T06:18:11.180" v="3"/>
      <pc:docMkLst>
        <pc:docMk/>
      </pc:docMkLst>
      <pc:sldChg chg="delSp modSp">
        <pc:chgData name="Yvonne Bese" userId="S::yvonne.bese@nwmphn.org.au::61783e07-37ff-4433-9dd3-aaa4589f2289" providerId="AD" clId="Web-{9FDE1275-BA4F-C196-44B2-6D0D9993788C}" dt="2024-09-25T06:18:11.180" v="3"/>
        <pc:sldMkLst>
          <pc:docMk/>
          <pc:sldMk cId="4120210746" sldId="384"/>
        </pc:sldMkLst>
      </pc:sldChg>
      <pc:sldChg chg="modSp">
        <pc:chgData name="Yvonne Bese" userId="S::yvonne.bese@nwmphn.org.au::61783e07-37ff-4433-9dd3-aaa4589f2289" providerId="AD" clId="Web-{9FDE1275-BA4F-C196-44B2-6D0D9993788C}" dt="2024-09-25T06:16:47.441" v="1" actId="1076"/>
        <pc:sldMkLst>
          <pc:docMk/>
          <pc:sldMk cId="459109741" sldId="387"/>
        </pc:sldMkLst>
      </pc:sldChg>
    </pc:docChg>
  </pc:docChgLst>
  <pc:docChgLst>
    <pc:chgData name="Eliza Comerford" userId="S::eliza.comerford@nwmphn.org.au::b74c9f5f-e990-4420-855e-4a7f021b55d9" providerId="AD" clId="Web-{6C085DBE-CAF9-3E25-242D-EF8E2C50409A}"/>
    <pc:docChg chg="addSld modSld">
      <pc:chgData name="Eliza Comerford" userId="S::eliza.comerford@nwmphn.org.au::b74c9f5f-e990-4420-855e-4a7f021b55d9" providerId="AD" clId="Web-{6C085DBE-CAF9-3E25-242D-EF8E2C50409A}" dt="2024-09-25T04:59:22.821" v="53" actId="1076"/>
      <pc:docMkLst>
        <pc:docMk/>
      </pc:docMkLst>
      <pc:sldChg chg="modSp">
        <pc:chgData name="Eliza Comerford" userId="S::eliza.comerford@nwmphn.org.au::b74c9f5f-e990-4420-855e-4a7f021b55d9" providerId="AD" clId="Web-{6C085DBE-CAF9-3E25-242D-EF8E2C50409A}" dt="2024-09-25T04:57:16.553" v="21" actId="20577"/>
        <pc:sldMkLst>
          <pc:docMk/>
          <pc:sldMk cId="1190268929" sldId="381"/>
        </pc:sldMkLst>
      </pc:sldChg>
      <pc:sldChg chg="modSp add replId">
        <pc:chgData name="Eliza Comerford" userId="S::eliza.comerford@nwmphn.org.au::b74c9f5f-e990-4420-855e-4a7f021b55d9" providerId="AD" clId="Web-{6C085DBE-CAF9-3E25-242D-EF8E2C50409A}" dt="2024-09-25T04:59:22.821" v="53" actId="1076"/>
        <pc:sldMkLst>
          <pc:docMk/>
          <pc:sldMk cId="459109741" sldId="387"/>
        </pc:sldMkLst>
      </pc:sldChg>
    </pc:docChg>
  </pc:docChgLst>
  <pc:docChgLst>
    <pc:chgData name="Yvonne Bese" userId="S::yvonne.bese@nwmphn.org.au::61783e07-37ff-4433-9dd3-aaa4589f2289" providerId="AD" clId="Web-{4C7E78E9-9C22-05CD-D475-EE0EF4D151DB}"/>
    <pc:docChg chg="modSld">
      <pc:chgData name="Yvonne Bese" userId="S::yvonne.bese@nwmphn.org.au::61783e07-37ff-4433-9dd3-aaa4589f2289" providerId="AD" clId="Web-{4C7E78E9-9C22-05CD-D475-EE0EF4D151DB}" dt="2024-09-25T04:42:48.427" v="1"/>
      <pc:docMkLst>
        <pc:docMk/>
      </pc:docMkLst>
      <pc:sldChg chg="addSp delSp modSp">
        <pc:chgData name="Yvonne Bese" userId="S::yvonne.bese@nwmphn.org.au::61783e07-37ff-4433-9dd3-aaa4589f2289" providerId="AD" clId="Web-{4C7E78E9-9C22-05CD-D475-EE0EF4D151DB}" dt="2024-09-25T04:42:48.427" v="1"/>
        <pc:sldMkLst>
          <pc:docMk/>
          <pc:sldMk cId="1190268929" sldId="381"/>
        </pc:sldMkLst>
      </pc:sldChg>
    </pc:docChg>
  </pc:docChgLst>
  <pc:docChgLst>
    <pc:chgData name="Claire Hardi" userId="e2866bd5-929f-42a3-83f5-658abc594d38" providerId="ADAL" clId="{D9E2AEA8-6044-4072-88E1-C043140AA93E}"/>
    <pc:docChg chg="custSel addSld delSld modSld">
      <pc:chgData name="Claire Hardi" userId="e2866bd5-929f-42a3-83f5-658abc594d38" providerId="ADAL" clId="{D9E2AEA8-6044-4072-88E1-C043140AA93E}" dt="2021-10-22T04:36:40.820" v="2" actId="47"/>
      <pc:docMkLst>
        <pc:docMk/>
      </pc:docMkLst>
      <pc:sldChg chg="delSp del mod">
        <pc:chgData name="Claire Hardi" userId="e2866bd5-929f-42a3-83f5-658abc594d38" providerId="ADAL" clId="{D9E2AEA8-6044-4072-88E1-C043140AA93E}" dt="2021-10-22T04:36:40.820" v="2" actId="47"/>
        <pc:sldMkLst>
          <pc:docMk/>
          <pc:sldMk cId="2044102251" sldId="377"/>
        </pc:sldMkLst>
      </pc:sldChg>
      <pc:sldChg chg="add">
        <pc:chgData name="Claire Hardi" userId="e2866bd5-929f-42a3-83f5-658abc594d38" providerId="ADAL" clId="{D9E2AEA8-6044-4072-88E1-C043140AA93E}" dt="2021-10-22T04:36:39.155" v="1"/>
        <pc:sldMkLst>
          <pc:docMk/>
          <pc:sldMk cId="1190268929" sldId="381"/>
        </pc:sldMkLst>
      </pc:sldChg>
    </pc:docChg>
  </pc:docChgLst>
  <pc:docChgLst>
    <pc:chgData name="Yvonne Bese" userId="S::yvonne.bese@nwmphn.org.au::61783e07-37ff-4433-9dd3-aaa4589f2289" providerId="AD" clId="Web-{AF7A74E4-4E09-002B-22DE-0F32B066037C}"/>
    <pc:docChg chg="addSld">
      <pc:chgData name="Yvonne Bese" userId="S::yvonne.bese@nwmphn.org.au::61783e07-37ff-4433-9dd3-aaa4589f2289" providerId="AD" clId="Web-{AF7A74E4-4E09-002B-22DE-0F32B066037C}" dt="2024-11-27T02:31:34.129" v="0"/>
      <pc:docMkLst>
        <pc:docMk/>
      </pc:docMkLst>
      <pc:sldChg chg="add">
        <pc:chgData name="Yvonne Bese" userId="S::yvonne.bese@nwmphn.org.au::61783e07-37ff-4433-9dd3-aaa4589f2289" providerId="AD" clId="Web-{AF7A74E4-4E09-002B-22DE-0F32B066037C}" dt="2024-11-27T02:31:34.129" v="0"/>
        <pc:sldMkLst>
          <pc:docMk/>
          <pc:sldMk cId="3614421194" sldId="388"/>
        </pc:sldMkLst>
      </pc:sldChg>
    </pc:docChg>
  </pc:docChgLst>
  <pc:docChgLst>
    <pc:chgData name="Yvonne Bese" userId="61783e07-37ff-4433-9dd3-aaa4589f2289" providerId="ADAL" clId="{E3969F80-BE66-4EB5-9333-9EC4A853D837}"/>
    <pc:docChg chg="undo custSel modSld">
      <pc:chgData name="Yvonne Bese" userId="61783e07-37ff-4433-9dd3-aaa4589f2289" providerId="ADAL" clId="{E3969F80-BE66-4EB5-9333-9EC4A853D837}" dt="2024-09-25T06:21:51.726" v="4" actId="2711"/>
      <pc:docMkLst>
        <pc:docMk/>
      </pc:docMkLst>
      <pc:sldChg chg="delSp mod">
        <pc:chgData name="Yvonne Bese" userId="61783e07-37ff-4433-9dd3-aaa4589f2289" providerId="ADAL" clId="{E3969F80-BE66-4EB5-9333-9EC4A853D837}" dt="2024-09-25T06:18:48.808" v="0" actId="478"/>
        <pc:sldMkLst>
          <pc:docMk/>
          <pc:sldMk cId="4120210746" sldId="384"/>
        </pc:sldMkLst>
      </pc:sldChg>
      <pc:sldChg chg="delSp mod">
        <pc:chgData name="Yvonne Bese" userId="61783e07-37ff-4433-9dd3-aaa4589f2289" providerId="ADAL" clId="{E3969F80-BE66-4EB5-9333-9EC4A853D837}" dt="2024-09-25T06:18:55.914" v="2" actId="478"/>
        <pc:sldMkLst>
          <pc:docMk/>
          <pc:sldMk cId="141254945" sldId="385"/>
        </pc:sldMkLst>
      </pc:sldChg>
      <pc:sldChg chg="modSp mod">
        <pc:chgData name="Yvonne Bese" userId="61783e07-37ff-4433-9dd3-aaa4589f2289" providerId="ADAL" clId="{E3969F80-BE66-4EB5-9333-9EC4A853D837}" dt="2024-09-25T06:21:51.726" v="4" actId="2711"/>
        <pc:sldMkLst>
          <pc:docMk/>
          <pc:sldMk cId="3966087695" sldId="386"/>
        </pc:sldMkLst>
      </pc:sldChg>
    </pc:docChg>
  </pc:docChgLst>
  <pc:docChgLst>
    <pc:chgData name="Eliza Comerford" userId="S::eliza.comerford@nwmphn.org.au::b74c9f5f-e990-4420-855e-4a7f021b55d9" providerId="AD" clId="Web-{4DCDD4E4-B18E-B943-AA58-F96D5D54DC09}"/>
    <pc:docChg chg="addSld modSld">
      <pc:chgData name="Eliza Comerford" userId="S::eliza.comerford@nwmphn.org.au::b74c9f5f-e990-4420-855e-4a7f021b55d9" providerId="AD" clId="Web-{4DCDD4E4-B18E-B943-AA58-F96D5D54DC09}" dt="2024-09-23T00:36:07.116" v="29" actId="20577"/>
      <pc:docMkLst>
        <pc:docMk/>
      </pc:docMkLst>
      <pc:sldChg chg="modSp">
        <pc:chgData name="Eliza Comerford" userId="S::eliza.comerford@nwmphn.org.au::b74c9f5f-e990-4420-855e-4a7f021b55d9" providerId="AD" clId="Web-{4DCDD4E4-B18E-B943-AA58-F96D5D54DC09}" dt="2024-09-23T00:35:52.975" v="28" actId="20577"/>
        <pc:sldMkLst>
          <pc:docMk/>
          <pc:sldMk cId="1237383402" sldId="376"/>
        </pc:sldMkLst>
      </pc:sldChg>
      <pc:sldChg chg="modSp">
        <pc:chgData name="Eliza Comerford" userId="S::eliza.comerford@nwmphn.org.au::b74c9f5f-e990-4420-855e-4a7f021b55d9" providerId="AD" clId="Web-{4DCDD4E4-B18E-B943-AA58-F96D5D54DC09}" dt="2024-09-23T00:36:07.116" v="29" actId="20577"/>
        <pc:sldMkLst>
          <pc:docMk/>
          <pc:sldMk cId="1190268929" sldId="381"/>
        </pc:sldMkLst>
      </pc:sldChg>
      <pc:sldChg chg="addSp delSp modSp add">
        <pc:chgData name="Eliza Comerford" userId="S::eliza.comerford@nwmphn.org.au::b74c9f5f-e990-4420-855e-4a7f021b55d9" providerId="AD" clId="Web-{4DCDD4E4-B18E-B943-AA58-F96D5D54DC09}" dt="2024-09-23T00:35:03.037" v="4" actId="1076"/>
        <pc:sldMkLst>
          <pc:docMk/>
          <pc:sldMk cId="3966087695" sldId="386"/>
        </pc:sldMkLst>
      </pc:sldChg>
    </pc:docChg>
  </pc:docChgLst>
  <pc:docChgLst>
    <pc:chgData name="Yvonne Bese" userId="S::yvonne.bese@nwmphn.org.au::61783e07-37ff-4433-9dd3-aaa4589f2289" providerId="AD" clId="Web-{893D6F81-D4EA-80C2-B65E-DF1E30E0794F}"/>
    <pc:docChg chg="addSld delSld modSld">
      <pc:chgData name="Yvonne Bese" userId="S::yvonne.bese@nwmphn.org.au::61783e07-37ff-4433-9dd3-aaa4589f2289" providerId="AD" clId="Web-{893D6F81-D4EA-80C2-B65E-DF1E30E0794F}" dt="2024-12-02T22:52:41.698" v="104"/>
      <pc:docMkLst>
        <pc:docMk/>
      </pc:docMkLst>
      <pc:sldChg chg="del">
        <pc:chgData name="Yvonne Bese" userId="S::yvonne.bese@nwmphn.org.au::61783e07-37ff-4433-9dd3-aaa4589f2289" providerId="AD" clId="Web-{893D6F81-D4EA-80C2-B65E-DF1E30E0794F}" dt="2024-12-02T22:32:36.442" v="49"/>
        <pc:sldMkLst>
          <pc:docMk/>
          <pc:sldMk cId="153727356" sldId="411"/>
        </pc:sldMkLst>
      </pc:sldChg>
      <pc:sldChg chg="addSp delSp modSp new del">
        <pc:chgData name="Yvonne Bese" userId="S::yvonne.bese@nwmphn.org.au::61783e07-37ff-4433-9dd3-aaa4589f2289" providerId="AD" clId="Web-{893D6F81-D4EA-80C2-B65E-DF1E30E0794F}" dt="2024-12-02T22:52:41.698" v="104"/>
        <pc:sldMkLst>
          <pc:docMk/>
          <pc:sldMk cId="1055311139" sldId="412"/>
        </pc:sldMkLst>
        <pc:spChg chg="del">
          <ac:chgData name="Yvonne Bese" userId="S::yvonne.bese@nwmphn.org.au::61783e07-37ff-4433-9dd3-aaa4589f2289" providerId="AD" clId="Web-{893D6F81-D4EA-80C2-B65E-DF1E30E0794F}" dt="2024-12-02T22:27:15.030" v="3"/>
          <ac:spMkLst>
            <pc:docMk/>
            <pc:sldMk cId="1055311139" sldId="412"/>
            <ac:spMk id="3" creationId="{D5EDAF39-EDCC-883F-7CDE-35B31D811F5A}"/>
          </ac:spMkLst>
        </pc:spChg>
        <pc:spChg chg="del mod">
          <ac:chgData name="Yvonne Bese" userId="S::yvonne.bese@nwmphn.org.au::61783e07-37ff-4433-9dd3-aaa4589f2289" providerId="AD" clId="Web-{893D6F81-D4EA-80C2-B65E-DF1E30E0794F}" dt="2024-12-02T22:34:46.554" v="74"/>
          <ac:spMkLst>
            <pc:docMk/>
            <pc:sldMk cId="1055311139" sldId="412"/>
            <ac:spMk id="5" creationId="{4B70B687-E724-8B1F-E176-D4AD6130AE48}"/>
          </ac:spMkLst>
        </pc:spChg>
        <pc:spChg chg="del">
          <ac:chgData name="Yvonne Bese" userId="S::yvonne.bese@nwmphn.org.au::61783e07-37ff-4433-9dd3-aaa4589f2289" providerId="AD" clId="Web-{893D6F81-D4EA-80C2-B65E-DF1E30E0794F}" dt="2024-12-02T22:27:07.670" v="1"/>
          <ac:spMkLst>
            <pc:docMk/>
            <pc:sldMk cId="1055311139" sldId="412"/>
            <ac:spMk id="6" creationId="{622C8D43-5710-FE7D-4AC3-9BC30520C352}"/>
          </ac:spMkLst>
        </pc:spChg>
        <pc:spChg chg="add del mod">
          <ac:chgData name="Yvonne Bese" userId="S::yvonne.bese@nwmphn.org.au::61783e07-37ff-4433-9dd3-aaa4589f2289" providerId="AD" clId="Web-{893D6F81-D4EA-80C2-B65E-DF1E30E0794F}" dt="2024-12-02T22:29:46.517" v="21"/>
          <ac:spMkLst>
            <pc:docMk/>
            <pc:sldMk cId="1055311139" sldId="412"/>
            <ac:spMk id="8" creationId="{7AF56912-114C-4F5F-B98D-3B66778A942C}"/>
          </ac:spMkLst>
        </pc:spChg>
        <pc:spChg chg="add mod">
          <ac:chgData name="Yvonne Bese" userId="S::yvonne.bese@nwmphn.org.au::61783e07-37ff-4433-9dd3-aaa4589f2289" providerId="AD" clId="Web-{893D6F81-D4EA-80C2-B65E-DF1E30E0794F}" dt="2024-12-02T22:30:27.080" v="31" actId="1076"/>
          <ac:spMkLst>
            <pc:docMk/>
            <pc:sldMk cId="1055311139" sldId="412"/>
            <ac:spMk id="9" creationId="{A8B76645-F023-82CB-0D3B-6DCDFB4F7EE1}"/>
          </ac:spMkLst>
        </pc:spChg>
        <pc:spChg chg="add mod">
          <ac:chgData name="Yvonne Bese" userId="S::yvonne.bese@nwmphn.org.au::61783e07-37ff-4433-9dd3-aaa4589f2289" providerId="AD" clId="Web-{893D6F81-D4EA-80C2-B65E-DF1E30E0794F}" dt="2024-12-02T22:34:46.554" v="74"/>
          <ac:spMkLst>
            <pc:docMk/>
            <pc:sldMk cId="1055311139" sldId="412"/>
            <ac:spMk id="11" creationId="{50D5F9A4-5772-A96F-5986-BFD538E6060C}"/>
          </ac:spMkLst>
        </pc:spChg>
        <pc:picChg chg="add del mod">
          <ac:chgData name="Yvonne Bese" userId="S::yvonne.bese@nwmphn.org.au::61783e07-37ff-4433-9dd3-aaa4589f2289" providerId="AD" clId="Web-{893D6F81-D4EA-80C2-B65E-DF1E30E0794F}" dt="2024-12-02T22:33:37.662" v="61"/>
          <ac:picMkLst>
            <pc:docMk/>
            <pc:sldMk cId="1055311139" sldId="412"/>
            <ac:picMk id="7" creationId="{81BCB618-AC3E-0D8F-9178-DC19E055499A}"/>
          </ac:picMkLst>
        </pc:picChg>
      </pc:sldChg>
      <pc:sldChg chg="new del">
        <pc:chgData name="Yvonne Bese" userId="S::yvonne.bese@nwmphn.org.au::61783e07-37ff-4433-9dd3-aaa4589f2289" providerId="AD" clId="Web-{893D6F81-D4EA-80C2-B65E-DF1E30E0794F}" dt="2024-12-02T22:32:28.098" v="48"/>
        <pc:sldMkLst>
          <pc:docMk/>
          <pc:sldMk cId="1961717584" sldId="413"/>
        </pc:sldMkLst>
      </pc:sldChg>
      <pc:sldChg chg="addSp delSp modSp add replId">
        <pc:chgData name="Yvonne Bese" userId="S::yvonne.bese@nwmphn.org.au::61783e07-37ff-4433-9dd3-aaa4589f2289" providerId="AD" clId="Web-{893D6F81-D4EA-80C2-B65E-DF1E30E0794F}" dt="2024-12-02T22:32:20.832" v="47" actId="14100"/>
        <pc:sldMkLst>
          <pc:docMk/>
          <pc:sldMk cId="2988535752" sldId="414"/>
        </pc:sldMkLst>
        <pc:spChg chg="mod">
          <ac:chgData name="Yvonne Bese" userId="S::yvonne.bese@nwmphn.org.au::61783e07-37ff-4433-9dd3-aaa4589f2289" providerId="AD" clId="Web-{893D6F81-D4EA-80C2-B65E-DF1E30E0794F}" dt="2024-12-02T22:31:11.831" v="36" actId="20577"/>
          <ac:spMkLst>
            <pc:docMk/>
            <pc:sldMk cId="2988535752" sldId="414"/>
            <ac:spMk id="2" creationId="{25DAC98D-1702-DE58-6B69-D7E92A6716A1}"/>
          </ac:spMkLst>
        </pc:spChg>
        <pc:spChg chg="del">
          <ac:chgData name="Yvonne Bese" userId="S::yvonne.bese@nwmphn.org.au::61783e07-37ff-4433-9dd3-aaa4589f2289" providerId="AD" clId="Web-{893D6F81-D4EA-80C2-B65E-DF1E30E0794F}" dt="2024-12-02T22:31:16.019" v="37"/>
          <ac:spMkLst>
            <pc:docMk/>
            <pc:sldMk cId="2988535752" sldId="414"/>
            <ac:spMk id="3" creationId="{172A2044-3F5F-882B-8379-5D44282A9E36}"/>
          </ac:spMkLst>
        </pc:spChg>
        <pc:spChg chg="add del mod">
          <ac:chgData name="Yvonne Bese" userId="S::yvonne.bese@nwmphn.org.au::61783e07-37ff-4433-9dd3-aaa4589f2289" providerId="AD" clId="Web-{893D6F81-D4EA-80C2-B65E-DF1E30E0794F}" dt="2024-12-02T22:31:52.972" v="41"/>
          <ac:spMkLst>
            <pc:docMk/>
            <pc:sldMk cId="2988535752" sldId="414"/>
            <ac:spMk id="5" creationId="{B24833B6-CCA9-87BD-ED4C-D4A44C5B3EBF}"/>
          </ac:spMkLst>
        </pc:spChg>
        <pc:spChg chg="add mod">
          <ac:chgData name="Yvonne Bese" userId="S::yvonne.bese@nwmphn.org.au::61783e07-37ff-4433-9dd3-aaa4589f2289" providerId="AD" clId="Web-{893D6F81-D4EA-80C2-B65E-DF1E30E0794F}" dt="2024-12-02T22:32:20.832" v="47" actId="14100"/>
          <ac:spMkLst>
            <pc:docMk/>
            <pc:sldMk cId="2988535752" sldId="414"/>
            <ac:spMk id="7" creationId="{16A30849-CEFC-B164-4270-1712F83DE4A3}"/>
          </ac:spMkLst>
        </pc:spChg>
      </pc:sldChg>
      <pc:sldChg chg="add del replId">
        <pc:chgData name="Yvonne Bese" userId="S::yvonne.bese@nwmphn.org.au::61783e07-37ff-4433-9dd3-aaa4589f2289" providerId="AD" clId="Web-{893D6F81-D4EA-80C2-B65E-DF1E30E0794F}" dt="2024-12-02T22:32:56.583" v="51"/>
        <pc:sldMkLst>
          <pc:docMk/>
          <pc:sldMk cId="339042389" sldId="415"/>
        </pc:sldMkLst>
      </pc:sldChg>
      <pc:sldChg chg="addSp delSp modSp add replId">
        <pc:chgData name="Yvonne Bese" userId="S::yvonne.bese@nwmphn.org.au::61783e07-37ff-4433-9dd3-aaa4589f2289" providerId="AD" clId="Web-{893D6F81-D4EA-80C2-B65E-DF1E30E0794F}" dt="2024-12-02T22:52:23.229" v="103" actId="14100"/>
        <pc:sldMkLst>
          <pc:docMk/>
          <pc:sldMk cId="2875454476" sldId="415"/>
        </pc:sldMkLst>
        <pc:spChg chg="add del mod">
          <ac:chgData name="Yvonne Bese" userId="S::yvonne.bese@nwmphn.org.au::61783e07-37ff-4433-9dd3-aaa4589f2289" providerId="AD" clId="Web-{893D6F81-D4EA-80C2-B65E-DF1E30E0794F}" dt="2024-12-02T22:35:45.695" v="87" actId="20577"/>
          <ac:spMkLst>
            <pc:docMk/>
            <pc:sldMk cId="2875454476" sldId="415"/>
            <ac:spMk id="2" creationId="{8E2287DD-DF6F-1821-CDE4-C0BD44AF70AE}"/>
          </ac:spMkLst>
        </pc:spChg>
        <pc:spChg chg="del mod">
          <ac:chgData name="Yvonne Bese" userId="S::yvonne.bese@nwmphn.org.au::61783e07-37ff-4433-9dd3-aaa4589f2289" providerId="AD" clId="Web-{893D6F81-D4EA-80C2-B65E-DF1E30E0794F}" dt="2024-12-02T22:33:29.396" v="59"/>
          <ac:spMkLst>
            <pc:docMk/>
            <pc:sldMk cId="2875454476" sldId="415"/>
            <ac:spMk id="3" creationId="{FD9E9B73-3216-B10B-722A-1339583F3B51}"/>
          </ac:spMkLst>
        </pc:spChg>
        <pc:spChg chg="add del mod">
          <ac:chgData name="Yvonne Bese" userId="S::yvonne.bese@nwmphn.org.au::61783e07-37ff-4433-9dd3-aaa4589f2289" providerId="AD" clId="Web-{893D6F81-D4EA-80C2-B65E-DF1E30E0794F}" dt="2024-12-02T22:33:33.865" v="60"/>
          <ac:spMkLst>
            <pc:docMk/>
            <pc:sldMk cId="2875454476" sldId="415"/>
            <ac:spMk id="5" creationId="{EB1CC975-2600-01F9-D7C9-160C94F0D102}"/>
          </ac:spMkLst>
        </pc:spChg>
        <pc:spChg chg="mod">
          <ac:chgData name="Yvonne Bese" userId="S::yvonne.bese@nwmphn.org.au::61783e07-37ff-4433-9dd3-aaa4589f2289" providerId="AD" clId="Web-{893D6F81-D4EA-80C2-B65E-DF1E30E0794F}" dt="2024-12-02T22:52:14.447" v="102"/>
          <ac:spMkLst>
            <pc:docMk/>
            <pc:sldMk cId="2875454476" sldId="415"/>
            <ac:spMk id="8" creationId="{03F989C4-D9F3-0CE8-AA72-E2F5AF84FB6F}"/>
          </ac:spMkLst>
        </pc:spChg>
        <pc:spChg chg="add mod">
          <ac:chgData name="Yvonne Bese" userId="S::yvonne.bese@nwmphn.org.au::61783e07-37ff-4433-9dd3-aaa4589f2289" providerId="AD" clId="Web-{893D6F81-D4EA-80C2-B65E-DF1E30E0794F}" dt="2024-12-02T22:49:46.991" v="95" actId="14100"/>
          <ac:spMkLst>
            <pc:docMk/>
            <pc:sldMk cId="2875454476" sldId="415"/>
            <ac:spMk id="13" creationId="{78C5F85F-3EA5-783D-3106-EA4716A3B0D3}"/>
          </ac:spMkLst>
        </pc:spChg>
        <pc:spChg chg="add mod">
          <ac:chgData name="Yvonne Bese" userId="S::yvonne.bese@nwmphn.org.au::61783e07-37ff-4433-9dd3-aaa4589f2289" providerId="AD" clId="Web-{893D6F81-D4EA-80C2-B65E-DF1E30E0794F}" dt="2024-12-02T22:52:23.229" v="103" actId="14100"/>
          <ac:spMkLst>
            <pc:docMk/>
            <pc:sldMk cId="2875454476" sldId="415"/>
            <ac:spMk id="14" creationId="{4B70B687-E724-8B1F-E176-D4AD6130AE48}"/>
          </ac:spMkLst>
        </pc:spChg>
        <pc:spChg chg="add del mod">
          <ac:chgData name="Yvonne Bese" userId="S::yvonne.bese@nwmphn.org.au::61783e07-37ff-4433-9dd3-aaa4589f2289" providerId="AD" clId="Web-{893D6F81-D4EA-80C2-B65E-DF1E30E0794F}" dt="2024-12-02T22:35:11.991" v="79"/>
          <ac:spMkLst>
            <pc:docMk/>
            <pc:sldMk cId="2875454476" sldId="415"/>
            <ac:spMk id="16" creationId="{5661E411-39AD-881A-1ADC-8E75FDB4A90E}"/>
          </ac:spMkLst>
        </pc:spChg>
        <pc:spChg chg="add del">
          <ac:chgData name="Yvonne Bese" userId="S::yvonne.bese@nwmphn.org.au::61783e07-37ff-4433-9dd3-aaa4589f2289" providerId="AD" clId="Web-{893D6F81-D4EA-80C2-B65E-DF1E30E0794F}" dt="2024-12-02T22:35:44.726" v="86"/>
          <ac:spMkLst>
            <pc:docMk/>
            <pc:sldMk cId="2875454476" sldId="415"/>
            <ac:spMk id="17" creationId="{4B70B687-E724-8B1F-E176-D4AD6130AE48}"/>
          </ac:spMkLst>
        </pc:spChg>
        <pc:picChg chg="add mod">
          <ac:chgData name="Yvonne Bese" userId="S::yvonne.bese@nwmphn.org.au::61783e07-37ff-4433-9dd3-aaa4589f2289" providerId="AD" clId="Web-{893D6F81-D4EA-80C2-B65E-DF1E30E0794F}" dt="2024-12-02T22:34:03.334" v="67" actId="1076"/>
          <ac:picMkLst>
            <pc:docMk/>
            <pc:sldMk cId="2875454476" sldId="415"/>
            <ac:picMk id="6" creationId="{01EC4E84-F598-F484-93C1-726A4CDD8551}"/>
          </ac:picMkLst>
        </pc:picChg>
        <pc:picChg chg="add del mod">
          <ac:chgData name="Yvonne Bese" userId="S::yvonne.bese@nwmphn.org.au::61783e07-37ff-4433-9dd3-aaa4589f2289" providerId="AD" clId="Web-{893D6F81-D4EA-80C2-B65E-DF1E30E0794F}" dt="2024-12-02T22:33:48.459" v="65"/>
          <ac:picMkLst>
            <pc:docMk/>
            <pc:sldMk cId="2875454476" sldId="415"/>
            <ac:picMk id="7" creationId="{2C0A1E6F-CE72-7997-1539-A204C3928C1F}"/>
          </ac:picMkLst>
        </pc:picChg>
        <pc:picChg chg="add del mod">
          <ac:chgData name="Yvonne Bese" userId="S::yvonne.bese@nwmphn.org.au::61783e07-37ff-4433-9dd3-aaa4589f2289" providerId="AD" clId="Web-{893D6F81-D4EA-80C2-B65E-DF1E30E0794F}" dt="2024-12-02T22:34:16.803" v="69"/>
          <ac:picMkLst>
            <pc:docMk/>
            <pc:sldMk cId="2875454476" sldId="415"/>
            <ac:picMk id="9" creationId="{C720CAE5-E8A1-C593-ED91-89E0513A7C46}"/>
          </ac:picMkLst>
        </pc:picChg>
      </pc:sldChg>
    </pc:docChg>
  </pc:docChgLst>
  <pc:docChgLst>
    <pc:chgData name="Eliza Comerford" userId="S::eliza.comerford@nwmphn.org.au::b74c9f5f-e990-4420-855e-4a7f021b55d9" providerId="AD" clId="Web-{157FC843-F2B2-C0AD-933C-5287434512AB}"/>
    <pc:docChg chg="modSld">
      <pc:chgData name="Eliza Comerford" userId="S::eliza.comerford@nwmphn.org.au::b74c9f5f-e990-4420-855e-4a7f021b55d9" providerId="AD" clId="Web-{157FC843-F2B2-C0AD-933C-5287434512AB}" dt="2024-11-26T01:21:27.182" v="79"/>
      <pc:docMkLst>
        <pc:docMk/>
      </pc:docMkLst>
      <pc:sldChg chg="addSp delSp modSp">
        <pc:chgData name="Eliza Comerford" userId="S::eliza.comerford@nwmphn.org.au::b74c9f5f-e990-4420-855e-4a7f021b55d9" providerId="AD" clId="Web-{157FC843-F2B2-C0AD-933C-5287434512AB}" dt="2024-11-26T01:18:06.224" v="17" actId="20577"/>
        <pc:sldMkLst>
          <pc:docMk/>
          <pc:sldMk cId="1237383402" sldId="376"/>
        </pc:sldMkLst>
        <pc:spChg chg="del mod">
          <ac:chgData name="Eliza Comerford" userId="S::eliza.comerford@nwmphn.org.au::b74c9f5f-e990-4420-855e-4a7f021b55d9" providerId="AD" clId="Web-{157FC843-F2B2-C0AD-933C-5287434512AB}" dt="2024-11-26T01:16:50.191" v="3"/>
          <ac:spMkLst>
            <pc:docMk/>
            <pc:sldMk cId="1237383402" sldId="376"/>
            <ac:spMk id="2" creationId="{00000000-0000-0000-0000-000000000000}"/>
          </ac:spMkLst>
        </pc:spChg>
        <pc:spChg chg="mod">
          <ac:chgData name="Eliza Comerford" userId="S::eliza.comerford@nwmphn.org.au::b74c9f5f-e990-4420-855e-4a7f021b55d9" providerId="AD" clId="Web-{157FC843-F2B2-C0AD-933C-5287434512AB}" dt="2024-11-26T01:18:06.224" v="17" actId="20577"/>
          <ac:spMkLst>
            <pc:docMk/>
            <pc:sldMk cId="1237383402" sldId="376"/>
            <ac:spMk id="4" creationId="{6AB12DE3-8FA3-C228-9B0E-76C11031421E}"/>
          </ac:spMkLst>
        </pc:spChg>
        <pc:graphicFrameChg chg="add mod modGraphic">
          <ac:chgData name="Eliza Comerford" userId="S::eliza.comerford@nwmphn.org.au::b74c9f5f-e990-4420-855e-4a7f021b55d9" providerId="AD" clId="Web-{157FC843-F2B2-C0AD-933C-5287434512AB}" dt="2024-11-26T01:17:22.848" v="10"/>
          <ac:graphicFrameMkLst>
            <pc:docMk/>
            <pc:sldMk cId="1237383402" sldId="376"/>
            <ac:graphicFrameMk id="6" creationId="{B8A31733-DC42-6C15-075B-711542BF760D}"/>
          </ac:graphicFrameMkLst>
        </pc:graphicFrameChg>
      </pc:sldChg>
      <pc:sldChg chg="addSp delSp modSp">
        <pc:chgData name="Eliza Comerford" userId="S::eliza.comerford@nwmphn.org.au::b74c9f5f-e990-4420-855e-4a7f021b55d9" providerId="AD" clId="Web-{157FC843-F2B2-C0AD-933C-5287434512AB}" dt="2024-11-26T01:21:27.182" v="79"/>
        <pc:sldMkLst>
          <pc:docMk/>
          <pc:sldMk cId="1190268929" sldId="387"/>
        </pc:sldMkLst>
        <pc:spChg chg="del mod">
          <ac:chgData name="Eliza Comerford" userId="S::eliza.comerford@nwmphn.org.au::b74c9f5f-e990-4420-855e-4a7f021b55d9" providerId="AD" clId="Web-{157FC843-F2B2-C0AD-933C-5287434512AB}" dt="2024-11-26T01:20:49.931" v="70"/>
          <ac:spMkLst>
            <pc:docMk/>
            <pc:sldMk cId="1190268929" sldId="387"/>
            <ac:spMk id="5" creationId="{EA8EC03F-8567-4C64-A2F9-BF066A477F23}"/>
          </ac:spMkLst>
        </pc:spChg>
        <pc:spChg chg="mod">
          <ac:chgData name="Eliza Comerford" userId="S::eliza.comerford@nwmphn.org.au::b74c9f5f-e990-4420-855e-4a7f021b55d9" providerId="AD" clId="Web-{157FC843-F2B2-C0AD-933C-5287434512AB}" dt="2024-11-26T01:19:49.539" v="48" actId="1076"/>
          <ac:spMkLst>
            <pc:docMk/>
            <pc:sldMk cId="1190268929" sldId="387"/>
            <ac:spMk id="6" creationId="{7D483CC4-49E6-49DE-8D8A-EA5550B152C2}"/>
          </ac:spMkLst>
        </pc:spChg>
        <pc:spChg chg="add del mod">
          <ac:chgData name="Eliza Comerford" userId="S::eliza.comerford@nwmphn.org.au::b74c9f5f-e990-4420-855e-4a7f021b55d9" providerId="AD" clId="Web-{157FC843-F2B2-C0AD-933C-5287434512AB}" dt="2024-11-26T01:20:52.587" v="71"/>
          <ac:spMkLst>
            <pc:docMk/>
            <pc:sldMk cId="1190268929" sldId="387"/>
            <ac:spMk id="13" creationId="{E5C45515-5606-A0F7-728D-43EAAEE8F078}"/>
          </ac:spMkLst>
        </pc:spChg>
        <pc:spChg chg="add mod">
          <ac:chgData name="Eliza Comerford" userId="S::eliza.comerford@nwmphn.org.au::b74c9f5f-e990-4420-855e-4a7f021b55d9" providerId="AD" clId="Web-{157FC843-F2B2-C0AD-933C-5287434512AB}" dt="2024-11-26T01:21:11.384" v="77" actId="14100"/>
          <ac:spMkLst>
            <pc:docMk/>
            <pc:sldMk cId="1190268929" sldId="387"/>
            <ac:spMk id="14" creationId="{4E0A2E47-A882-6FCF-BD64-3BAB102CF656}"/>
          </ac:spMkLst>
        </pc:spChg>
        <pc:graphicFrameChg chg="add del mod">
          <ac:chgData name="Eliza Comerford" userId="S::eliza.comerford@nwmphn.org.au::b74c9f5f-e990-4420-855e-4a7f021b55d9" providerId="AD" clId="Web-{157FC843-F2B2-C0AD-933C-5287434512AB}" dt="2024-11-26T01:18:35.302" v="19"/>
          <ac:graphicFrameMkLst>
            <pc:docMk/>
            <pc:sldMk cId="1190268929" sldId="387"/>
            <ac:graphicFrameMk id="3" creationId="{F72EE274-ACE5-56B7-0870-596A74BA2142}"/>
          </ac:graphicFrameMkLst>
        </pc:graphicFrameChg>
        <pc:graphicFrameChg chg="add del mod">
          <ac:chgData name="Eliza Comerford" userId="S::eliza.comerford@nwmphn.org.au::b74c9f5f-e990-4420-855e-4a7f021b55d9" providerId="AD" clId="Web-{157FC843-F2B2-C0AD-933C-5287434512AB}" dt="2024-11-26T01:18:41.225" v="22"/>
          <ac:graphicFrameMkLst>
            <pc:docMk/>
            <pc:sldMk cId="1190268929" sldId="387"/>
            <ac:graphicFrameMk id="7" creationId="{6DAED5C1-BB96-7B04-4F3E-F31D2F10AEC7}"/>
          </ac:graphicFrameMkLst>
        </pc:graphicFrameChg>
        <pc:graphicFrameChg chg="add del mod">
          <ac:chgData name="Eliza Comerford" userId="S::eliza.comerford@nwmphn.org.au::b74c9f5f-e990-4420-855e-4a7f021b55d9" providerId="AD" clId="Web-{157FC843-F2B2-C0AD-933C-5287434512AB}" dt="2024-11-26T01:18:45.787" v="26"/>
          <ac:graphicFrameMkLst>
            <pc:docMk/>
            <pc:sldMk cId="1190268929" sldId="387"/>
            <ac:graphicFrameMk id="9" creationId="{F8E0A47A-8114-3332-6B0F-E2A82F9F50F0}"/>
          </ac:graphicFrameMkLst>
        </pc:graphicFrameChg>
        <pc:graphicFrameChg chg="add mod modGraphic">
          <ac:chgData name="Eliza Comerford" userId="S::eliza.comerford@nwmphn.org.au::b74c9f5f-e990-4420-855e-4a7f021b55d9" providerId="AD" clId="Web-{157FC843-F2B2-C0AD-933C-5287434512AB}" dt="2024-11-26T01:21:27.182" v="79"/>
          <ac:graphicFrameMkLst>
            <pc:docMk/>
            <pc:sldMk cId="1190268929" sldId="387"/>
            <ac:graphicFrameMk id="11" creationId="{31298DA6-E096-3C9B-A8AD-4E8DCAA48E1D}"/>
          </ac:graphicFrameMkLst>
        </pc:graphicFrameChg>
      </pc:sldChg>
    </pc:docChg>
  </pc:docChgLst>
  <pc:docChgLst>
    <pc:chgData name="Olivia Corbo" userId="746183a5-9b97-4be0-a4a4-68dfcd68e5e5" providerId="ADAL" clId="{89E4BA83-4137-4634-B384-12CFA1736FED}"/>
    <pc:docChg chg="undo custSel addSld delSld modSld">
      <pc:chgData name="Olivia Corbo" userId="746183a5-9b97-4be0-a4a4-68dfcd68e5e5" providerId="ADAL" clId="{89E4BA83-4137-4634-B384-12CFA1736FED}" dt="2022-10-06T01:50:18.961" v="85" actId="2696"/>
      <pc:docMkLst>
        <pc:docMk/>
      </pc:docMkLst>
      <pc:sldChg chg="del">
        <pc:chgData name="Olivia Corbo" userId="746183a5-9b97-4be0-a4a4-68dfcd68e5e5" providerId="ADAL" clId="{89E4BA83-4137-4634-B384-12CFA1736FED}" dt="2022-10-06T01:34:05.899" v="84" actId="2696"/>
        <pc:sldMkLst>
          <pc:docMk/>
          <pc:sldMk cId="1961535512" sldId="380"/>
        </pc:sldMkLst>
      </pc:sldChg>
      <pc:sldChg chg="del">
        <pc:chgData name="Olivia Corbo" userId="746183a5-9b97-4be0-a4a4-68dfcd68e5e5" providerId="ADAL" clId="{89E4BA83-4137-4634-B384-12CFA1736FED}" dt="2022-10-06T01:50:18.961" v="85" actId="2696"/>
        <pc:sldMkLst>
          <pc:docMk/>
          <pc:sldMk cId="3461367766" sldId="383"/>
        </pc:sldMkLst>
      </pc:sldChg>
      <pc:sldChg chg="addSp delSp modSp new mod setBg">
        <pc:chgData name="Olivia Corbo" userId="746183a5-9b97-4be0-a4a4-68dfcd68e5e5" providerId="ADAL" clId="{89E4BA83-4137-4634-B384-12CFA1736FED}" dt="2022-10-06T01:31:12.164" v="41"/>
        <pc:sldMkLst>
          <pc:docMk/>
          <pc:sldMk cId="4120210746" sldId="384"/>
        </pc:sldMkLst>
      </pc:sldChg>
      <pc:sldChg chg="addSp delSp modSp new mod">
        <pc:chgData name="Olivia Corbo" userId="746183a5-9b97-4be0-a4a4-68dfcd68e5e5" providerId="ADAL" clId="{89E4BA83-4137-4634-B384-12CFA1736FED}" dt="2022-10-06T01:32:38.157" v="83"/>
        <pc:sldMkLst>
          <pc:docMk/>
          <pc:sldMk cId="141254945" sldId="385"/>
        </pc:sldMkLst>
      </pc:sldChg>
    </pc:docChg>
  </pc:docChgLst>
  <pc:docChgLst>
    <pc:chgData name="Jen Francis" userId="S::jen.francis@nwmphn.org.au::933a3f6c-a347-43b8-a2e9-ce74220d3841" providerId="AD" clId="Web-{4F3FC29F-B0B2-0000-97AE-6BBD14D40753}"/>
    <pc:docChg chg="modSld">
      <pc:chgData name="Jen Francis" userId="S::jen.francis@nwmphn.org.au::933a3f6c-a347-43b8-a2e9-ce74220d3841" providerId="AD" clId="Web-{4F3FC29F-B0B2-0000-97AE-6BBD14D40753}" dt="2021-04-27T05:23:34.935" v="0" actId="20577"/>
      <pc:docMkLst>
        <pc:docMk/>
      </pc:docMkLst>
      <pc:sldChg chg="modSp">
        <pc:chgData name="Jen Francis" userId="S::jen.francis@nwmphn.org.au::933a3f6c-a347-43b8-a2e9-ce74220d3841" providerId="AD" clId="Web-{4F3FC29F-B0B2-0000-97AE-6BBD14D40753}" dt="2021-04-27T05:23:34.935" v="0" actId="20577"/>
        <pc:sldMkLst>
          <pc:docMk/>
          <pc:sldMk cId="3180738583" sldId="365"/>
        </pc:sldMkLst>
      </pc:sldChg>
    </pc:docChg>
  </pc:docChgLst>
  <pc:docChgLst>
    <pc:chgData name="Yvonne Bese" userId="S::yvonne.bese@nwmphn.org.au::61783e07-37ff-4433-9dd3-aaa4589f2289" providerId="AD" clId="Web-{E6E0DB4A-85DE-AB6C-7169-196839FAF9CF}"/>
    <pc:docChg chg="addSld modSld sldOrd">
      <pc:chgData name="Yvonne Bese" userId="S::yvonne.bese@nwmphn.org.au::61783e07-37ff-4433-9dd3-aaa4589f2289" providerId="AD" clId="Web-{E6E0DB4A-85DE-AB6C-7169-196839FAF9CF}" dt="2024-12-02T22:26:35.696" v="11"/>
      <pc:docMkLst>
        <pc:docMk/>
      </pc:docMkLst>
      <pc:sldChg chg="delSp modSp new ord">
        <pc:chgData name="Yvonne Bese" userId="S::yvonne.bese@nwmphn.org.au::61783e07-37ff-4433-9dd3-aaa4589f2289" providerId="AD" clId="Web-{E6E0DB4A-85DE-AB6C-7169-196839FAF9CF}" dt="2024-12-02T22:26:35.696" v="11"/>
        <pc:sldMkLst>
          <pc:docMk/>
          <pc:sldMk cId="153727356" sldId="411"/>
        </pc:sldMkLst>
        <pc:spChg chg="del">
          <ac:chgData name="Yvonne Bese" userId="S::yvonne.bese@nwmphn.org.au::61783e07-37ff-4433-9dd3-aaa4589f2289" providerId="AD" clId="Web-{E6E0DB4A-85DE-AB6C-7169-196839FAF9CF}" dt="2024-12-02T22:26:35.696" v="11"/>
          <ac:spMkLst>
            <pc:docMk/>
            <pc:sldMk cId="153727356" sldId="411"/>
            <ac:spMk id="3" creationId="{D7963360-AF25-E720-F875-9837D463CCED}"/>
          </ac:spMkLst>
        </pc:spChg>
        <pc:spChg chg="mod">
          <ac:chgData name="Yvonne Bese" userId="S::yvonne.bese@nwmphn.org.au::61783e07-37ff-4433-9dd3-aaa4589f2289" providerId="AD" clId="Web-{E6E0DB4A-85DE-AB6C-7169-196839FAF9CF}" dt="2024-12-02T22:26:31.445" v="10" actId="14100"/>
          <ac:spMkLst>
            <pc:docMk/>
            <pc:sldMk cId="153727356" sldId="411"/>
            <ac:spMk id="5" creationId="{125D9EE1-8248-88C2-D93B-EC29B39C92B6}"/>
          </ac:spMkLst>
        </pc:spChg>
        <pc:spChg chg="del">
          <ac:chgData name="Yvonne Bese" userId="S::yvonne.bese@nwmphn.org.au::61783e07-37ff-4433-9dd3-aaa4589f2289" providerId="AD" clId="Web-{E6E0DB4A-85DE-AB6C-7169-196839FAF9CF}" dt="2024-12-02T22:26:11.257" v="5"/>
          <ac:spMkLst>
            <pc:docMk/>
            <pc:sldMk cId="153727356" sldId="411"/>
            <ac:spMk id="6" creationId="{59FAFD01-45B7-DF94-E1AE-88447CA9E61D}"/>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6" Type="http://schemas.openxmlformats.org/officeDocument/2006/relationships/image" Target="../media/image51.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diagrams/_rels/data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_rels/data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4" Type="http://schemas.openxmlformats.org/officeDocument/2006/relationships/image" Target="../media/image8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6" Type="http://schemas.openxmlformats.org/officeDocument/2006/relationships/image" Target="../media/image51.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4" Type="http://schemas.openxmlformats.org/officeDocument/2006/relationships/image" Target="../media/image8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DD1CF6-09BC-4266-9E2E-CAF826C0B4D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8E7A55E6-327A-464F-B839-FAD3D3DFE878}">
      <dgm:prSet/>
      <dgm:spPr/>
      <dgm:t>
        <a:bodyPr/>
        <a:lstStyle/>
        <a:p>
          <a:r>
            <a:rPr lang="en-AU" b="1" i="0"/>
            <a:t>Gross motor skills </a:t>
          </a:r>
          <a:r>
            <a:rPr lang="en-AU" b="0" i="0"/>
            <a:t>- moving large muscles and involves whole-body movements and physical activities such as walking, running, jumping, balancing, and lifting</a:t>
          </a:r>
          <a:endParaRPr lang="en-US"/>
        </a:p>
      </dgm:t>
    </dgm:pt>
    <dgm:pt modelId="{571A33A9-8337-4A80-9F25-451FF0AD35BA}" type="parTrans" cxnId="{743C116E-21B5-43E9-8B2B-1EC6EB342EC9}">
      <dgm:prSet/>
      <dgm:spPr/>
      <dgm:t>
        <a:bodyPr/>
        <a:lstStyle/>
        <a:p>
          <a:endParaRPr lang="en-US"/>
        </a:p>
      </dgm:t>
    </dgm:pt>
    <dgm:pt modelId="{C60CD7D8-B5B1-460E-B781-45B3E21BCA33}" type="sibTrans" cxnId="{743C116E-21B5-43E9-8B2B-1EC6EB342EC9}">
      <dgm:prSet/>
      <dgm:spPr/>
      <dgm:t>
        <a:bodyPr/>
        <a:lstStyle/>
        <a:p>
          <a:endParaRPr lang="en-US"/>
        </a:p>
      </dgm:t>
    </dgm:pt>
    <dgm:pt modelId="{69B2D0B4-44C0-4771-823E-E653716878BC}" type="pres">
      <dgm:prSet presAssocID="{A5DD1CF6-09BC-4266-9E2E-CAF826C0B4DE}" presName="vert0" presStyleCnt="0">
        <dgm:presLayoutVars>
          <dgm:dir/>
          <dgm:animOne val="branch"/>
          <dgm:animLvl val="lvl"/>
        </dgm:presLayoutVars>
      </dgm:prSet>
      <dgm:spPr/>
    </dgm:pt>
    <dgm:pt modelId="{9A3A10FE-8282-4D05-885E-044119FA1F65}" type="pres">
      <dgm:prSet presAssocID="{8E7A55E6-327A-464F-B839-FAD3D3DFE878}" presName="thickLine" presStyleLbl="alignNode1" presStyleIdx="0" presStyleCnt="1"/>
      <dgm:spPr/>
    </dgm:pt>
    <dgm:pt modelId="{0A3AA78B-60A7-425F-8080-CD60B5E68CE8}" type="pres">
      <dgm:prSet presAssocID="{8E7A55E6-327A-464F-B839-FAD3D3DFE878}" presName="horz1" presStyleCnt="0"/>
      <dgm:spPr/>
    </dgm:pt>
    <dgm:pt modelId="{8E4E7501-E83B-4B78-88CA-66140BD88CB8}" type="pres">
      <dgm:prSet presAssocID="{8E7A55E6-327A-464F-B839-FAD3D3DFE878}" presName="tx1" presStyleLbl="revTx" presStyleIdx="0" presStyleCnt="1" custLinFactNeighborX="-49" custLinFactNeighborY="478"/>
      <dgm:spPr/>
    </dgm:pt>
    <dgm:pt modelId="{A8AAE2E2-91B7-4867-B402-22E4D3F4DD09}" type="pres">
      <dgm:prSet presAssocID="{8E7A55E6-327A-464F-B839-FAD3D3DFE878}" presName="vert1" presStyleCnt="0"/>
      <dgm:spPr/>
    </dgm:pt>
  </dgm:ptLst>
  <dgm:cxnLst>
    <dgm:cxn modelId="{56DE4A5E-4250-4CAB-8E52-FE36217BDED9}" type="presOf" srcId="{A5DD1CF6-09BC-4266-9E2E-CAF826C0B4DE}" destId="{69B2D0B4-44C0-4771-823E-E653716878BC}" srcOrd="0" destOrd="0" presId="urn:microsoft.com/office/officeart/2008/layout/LinedList"/>
    <dgm:cxn modelId="{743C116E-21B5-43E9-8B2B-1EC6EB342EC9}" srcId="{A5DD1CF6-09BC-4266-9E2E-CAF826C0B4DE}" destId="{8E7A55E6-327A-464F-B839-FAD3D3DFE878}" srcOrd="0" destOrd="0" parTransId="{571A33A9-8337-4A80-9F25-451FF0AD35BA}" sibTransId="{C60CD7D8-B5B1-460E-B781-45B3E21BCA33}"/>
    <dgm:cxn modelId="{FD0B4BEA-7CFE-4512-B397-5656A46AA2E4}" type="presOf" srcId="{8E7A55E6-327A-464F-B839-FAD3D3DFE878}" destId="{8E4E7501-E83B-4B78-88CA-66140BD88CB8}" srcOrd="0" destOrd="0" presId="urn:microsoft.com/office/officeart/2008/layout/LinedList"/>
    <dgm:cxn modelId="{2ADA99D5-5FB6-4A5E-96D6-4C740CADD7C0}" type="presParOf" srcId="{69B2D0B4-44C0-4771-823E-E653716878BC}" destId="{9A3A10FE-8282-4D05-885E-044119FA1F65}" srcOrd="0" destOrd="0" presId="urn:microsoft.com/office/officeart/2008/layout/LinedList"/>
    <dgm:cxn modelId="{F4E3A7B8-8F3D-4688-AAAA-5538F51985E6}" type="presParOf" srcId="{69B2D0B4-44C0-4771-823E-E653716878BC}" destId="{0A3AA78B-60A7-425F-8080-CD60B5E68CE8}" srcOrd="1" destOrd="0" presId="urn:microsoft.com/office/officeart/2008/layout/LinedList"/>
    <dgm:cxn modelId="{4DD40CB3-0C01-4FA0-A02A-A62F902F28CE}" type="presParOf" srcId="{0A3AA78B-60A7-425F-8080-CD60B5E68CE8}" destId="{8E4E7501-E83B-4B78-88CA-66140BD88CB8}" srcOrd="0" destOrd="0" presId="urn:microsoft.com/office/officeart/2008/layout/LinedList"/>
    <dgm:cxn modelId="{7750263B-D5B6-40A1-9791-054E6B29DDC3}" type="presParOf" srcId="{0A3AA78B-60A7-425F-8080-CD60B5E68CE8}" destId="{A8AAE2E2-91B7-4867-B402-22E4D3F4DD0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EA701B-7F33-4842-A4AE-791F4A6E29D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616D534-D235-460A-BE64-7840A202D301}">
      <dgm:prSet/>
      <dgm:spPr/>
      <dgm:t>
        <a:bodyPr/>
        <a:lstStyle/>
        <a:p>
          <a:pPr>
            <a:lnSpc>
              <a:spcPct val="100000"/>
            </a:lnSpc>
          </a:pPr>
          <a:r>
            <a:rPr lang="en-AU" b="0" i="0"/>
            <a:t>Problem solving</a:t>
          </a:r>
          <a:endParaRPr lang="en-US"/>
        </a:p>
      </dgm:t>
    </dgm:pt>
    <dgm:pt modelId="{40E3EA9B-C6E0-416F-80BD-96F3374C11FA}" type="parTrans" cxnId="{8D2400C0-DF62-4AEE-9219-0292278055FD}">
      <dgm:prSet/>
      <dgm:spPr/>
      <dgm:t>
        <a:bodyPr/>
        <a:lstStyle/>
        <a:p>
          <a:endParaRPr lang="en-US"/>
        </a:p>
      </dgm:t>
    </dgm:pt>
    <dgm:pt modelId="{DC6876E4-53E3-43CE-A90D-ADD9A6F56365}" type="sibTrans" cxnId="{8D2400C0-DF62-4AEE-9219-0292278055FD}">
      <dgm:prSet/>
      <dgm:spPr/>
      <dgm:t>
        <a:bodyPr/>
        <a:lstStyle/>
        <a:p>
          <a:endParaRPr lang="en-US"/>
        </a:p>
      </dgm:t>
    </dgm:pt>
    <dgm:pt modelId="{FE0FBE48-CB92-402C-932E-B2392FF7989A}">
      <dgm:prSet/>
      <dgm:spPr/>
      <dgm:t>
        <a:bodyPr/>
        <a:lstStyle/>
        <a:p>
          <a:pPr>
            <a:lnSpc>
              <a:spcPct val="100000"/>
            </a:lnSpc>
          </a:pPr>
          <a:r>
            <a:rPr lang="en-AU" b="0" i="0"/>
            <a:t>Learning</a:t>
          </a:r>
          <a:endParaRPr lang="en-US"/>
        </a:p>
      </dgm:t>
    </dgm:pt>
    <dgm:pt modelId="{D95AD31D-13A3-4800-A3AE-FCA73E2BA7C1}" type="parTrans" cxnId="{3BAEF1D8-42ED-42CD-980F-44E9A73A963F}">
      <dgm:prSet/>
      <dgm:spPr/>
      <dgm:t>
        <a:bodyPr/>
        <a:lstStyle/>
        <a:p>
          <a:endParaRPr lang="en-US"/>
        </a:p>
      </dgm:t>
    </dgm:pt>
    <dgm:pt modelId="{900E0766-1D56-4512-9321-FF08838A89E5}" type="sibTrans" cxnId="{3BAEF1D8-42ED-42CD-980F-44E9A73A963F}">
      <dgm:prSet/>
      <dgm:spPr/>
      <dgm:t>
        <a:bodyPr/>
        <a:lstStyle/>
        <a:p>
          <a:endParaRPr lang="en-US"/>
        </a:p>
      </dgm:t>
    </dgm:pt>
    <dgm:pt modelId="{9C0C13B5-318F-4F7C-8ADD-47594A2B8986}">
      <dgm:prSet/>
      <dgm:spPr/>
      <dgm:t>
        <a:bodyPr/>
        <a:lstStyle/>
        <a:p>
          <a:pPr>
            <a:lnSpc>
              <a:spcPct val="100000"/>
            </a:lnSpc>
          </a:pPr>
          <a:r>
            <a:rPr lang="en-AU" b="0" i="0"/>
            <a:t>Process thoughts</a:t>
          </a:r>
          <a:endParaRPr lang="en-US"/>
        </a:p>
      </dgm:t>
    </dgm:pt>
    <dgm:pt modelId="{0C77F101-9B6B-4828-883C-1B0375698536}" type="parTrans" cxnId="{479585FD-1BE2-4000-A35B-15D5E9AAE5C0}">
      <dgm:prSet/>
      <dgm:spPr/>
      <dgm:t>
        <a:bodyPr/>
        <a:lstStyle/>
        <a:p>
          <a:endParaRPr lang="en-US"/>
        </a:p>
      </dgm:t>
    </dgm:pt>
    <dgm:pt modelId="{A7438442-57C2-4F8E-A381-61AB1BEE40EA}" type="sibTrans" cxnId="{479585FD-1BE2-4000-A35B-15D5E9AAE5C0}">
      <dgm:prSet/>
      <dgm:spPr/>
      <dgm:t>
        <a:bodyPr/>
        <a:lstStyle/>
        <a:p>
          <a:endParaRPr lang="en-US"/>
        </a:p>
      </dgm:t>
    </dgm:pt>
    <dgm:pt modelId="{1E95BF1E-31CD-47F4-AEFF-1B4B6F767483}">
      <dgm:prSet/>
      <dgm:spPr/>
      <dgm:t>
        <a:bodyPr/>
        <a:lstStyle/>
        <a:p>
          <a:pPr>
            <a:lnSpc>
              <a:spcPct val="100000"/>
            </a:lnSpc>
          </a:pPr>
          <a:r>
            <a:rPr lang="en-AU" b="0" i="0"/>
            <a:t>Pay attention</a:t>
          </a:r>
          <a:endParaRPr lang="en-US"/>
        </a:p>
      </dgm:t>
    </dgm:pt>
    <dgm:pt modelId="{AD4D2018-5715-47B0-BDCB-2FCB789CDDB7}" type="parTrans" cxnId="{26E6E96B-EB78-448A-9074-B2A254A204F7}">
      <dgm:prSet/>
      <dgm:spPr/>
      <dgm:t>
        <a:bodyPr/>
        <a:lstStyle/>
        <a:p>
          <a:endParaRPr lang="en-US"/>
        </a:p>
      </dgm:t>
    </dgm:pt>
    <dgm:pt modelId="{4DF34BD1-A538-488E-B673-B536E2273081}" type="sibTrans" cxnId="{26E6E96B-EB78-448A-9074-B2A254A204F7}">
      <dgm:prSet/>
      <dgm:spPr/>
      <dgm:t>
        <a:bodyPr/>
        <a:lstStyle/>
        <a:p>
          <a:endParaRPr lang="en-US"/>
        </a:p>
      </dgm:t>
    </dgm:pt>
    <dgm:pt modelId="{7CFDAB18-7D01-4198-9EBA-8061563808C0}">
      <dgm:prSet/>
      <dgm:spPr/>
      <dgm:t>
        <a:bodyPr/>
        <a:lstStyle/>
        <a:p>
          <a:pPr>
            <a:lnSpc>
              <a:spcPct val="100000"/>
            </a:lnSpc>
          </a:pPr>
          <a:r>
            <a:rPr lang="en-AU" b="0" i="0"/>
            <a:t>Develop memories</a:t>
          </a:r>
          <a:endParaRPr lang="en-US"/>
        </a:p>
      </dgm:t>
    </dgm:pt>
    <dgm:pt modelId="{D635C770-43B3-4CE1-B0A7-BBAC4F2043AD}" type="parTrans" cxnId="{522DE232-EFEE-41DB-A0D6-686FEAE0BD90}">
      <dgm:prSet/>
      <dgm:spPr/>
      <dgm:t>
        <a:bodyPr/>
        <a:lstStyle/>
        <a:p>
          <a:endParaRPr lang="en-US"/>
        </a:p>
      </dgm:t>
    </dgm:pt>
    <dgm:pt modelId="{F36D6B65-D587-48CE-A617-5571D22F324B}" type="sibTrans" cxnId="{522DE232-EFEE-41DB-A0D6-686FEAE0BD90}">
      <dgm:prSet/>
      <dgm:spPr/>
      <dgm:t>
        <a:bodyPr/>
        <a:lstStyle/>
        <a:p>
          <a:endParaRPr lang="en-US"/>
        </a:p>
      </dgm:t>
    </dgm:pt>
    <dgm:pt modelId="{F9EBB3C9-2F54-4E15-AD58-75F7F3B57665}">
      <dgm:prSet/>
      <dgm:spPr/>
      <dgm:t>
        <a:bodyPr/>
        <a:lstStyle/>
        <a:p>
          <a:pPr>
            <a:lnSpc>
              <a:spcPct val="100000"/>
            </a:lnSpc>
          </a:pPr>
          <a:r>
            <a:rPr lang="en-AU" b="0" i="0"/>
            <a:t>Understand surroundings</a:t>
          </a:r>
          <a:endParaRPr lang="en-US"/>
        </a:p>
      </dgm:t>
    </dgm:pt>
    <dgm:pt modelId="{5D184609-D41D-46C6-9AC1-99DD3F37AB0E}" type="parTrans" cxnId="{2584BB31-1CB0-4070-BB49-8526F0C8FA5E}">
      <dgm:prSet/>
      <dgm:spPr/>
      <dgm:t>
        <a:bodyPr/>
        <a:lstStyle/>
        <a:p>
          <a:endParaRPr lang="en-US"/>
        </a:p>
      </dgm:t>
    </dgm:pt>
    <dgm:pt modelId="{3BB095BB-EB4E-4494-97CE-3CEDFB158131}" type="sibTrans" cxnId="{2584BB31-1CB0-4070-BB49-8526F0C8FA5E}">
      <dgm:prSet/>
      <dgm:spPr/>
      <dgm:t>
        <a:bodyPr/>
        <a:lstStyle/>
        <a:p>
          <a:endParaRPr lang="en-US"/>
        </a:p>
      </dgm:t>
    </dgm:pt>
    <dgm:pt modelId="{290D7258-EBB2-49C9-BC84-AA11F59DEDAA}">
      <dgm:prSet/>
      <dgm:spPr/>
      <dgm:t>
        <a:bodyPr/>
        <a:lstStyle/>
        <a:p>
          <a:pPr>
            <a:lnSpc>
              <a:spcPct val="100000"/>
            </a:lnSpc>
          </a:pPr>
          <a:r>
            <a:rPr lang="en-AU" b="0" i="0"/>
            <a:t>Express creativity</a:t>
          </a:r>
          <a:endParaRPr lang="en-US"/>
        </a:p>
      </dgm:t>
    </dgm:pt>
    <dgm:pt modelId="{DAA2FD14-24DB-431A-956B-1E1FC0C455CF}" type="parTrans" cxnId="{01481905-02F1-41B5-87E2-B06FF141561E}">
      <dgm:prSet/>
      <dgm:spPr/>
      <dgm:t>
        <a:bodyPr/>
        <a:lstStyle/>
        <a:p>
          <a:endParaRPr lang="en-US"/>
        </a:p>
      </dgm:t>
    </dgm:pt>
    <dgm:pt modelId="{E09EBF8F-9483-4843-B78F-E49A0741400A}" type="sibTrans" cxnId="{01481905-02F1-41B5-87E2-B06FF141561E}">
      <dgm:prSet/>
      <dgm:spPr/>
      <dgm:t>
        <a:bodyPr/>
        <a:lstStyle/>
        <a:p>
          <a:endParaRPr lang="en-US"/>
        </a:p>
      </dgm:t>
    </dgm:pt>
    <dgm:pt modelId="{941A38D2-E8FA-4E73-9E12-8697C30275E1}">
      <dgm:prSet/>
      <dgm:spPr/>
      <dgm:t>
        <a:bodyPr/>
        <a:lstStyle/>
        <a:p>
          <a:pPr>
            <a:lnSpc>
              <a:spcPct val="100000"/>
            </a:lnSpc>
          </a:pPr>
          <a:r>
            <a:rPr lang="en-AU" b="0" i="0"/>
            <a:t>Create and develop plans</a:t>
          </a:r>
          <a:endParaRPr lang="en-US"/>
        </a:p>
      </dgm:t>
    </dgm:pt>
    <dgm:pt modelId="{2883E2F9-027A-4F55-A2A8-32C9BD080572}" type="parTrans" cxnId="{4C0F0379-3FF9-49E9-ACEA-FF21DDF8FFD7}">
      <dgm:prSet/>
      <dgm:spPr/>
      <dgm:t>
        <a:bodyPr/>
        <a:lstStyle/>
        <a:p>
          <a:endParaRPr lang="en-US"/>
        </a:p>
      </dgm:t>
    </dgm:pt>
    <dgm:pt modelId="{62C8B9C8-3015-462A-AE21-F1B203DE6FB1}" type="sibTrans" cxnId="{4C0F0379-3FF9-49E9-ACEA-FF21DDF8FFD7}">
      <dgm:prSet/>
      <dgm:spPr/>
      <dgm:t>
        <a:bodyPr/>
        <a:lstStyle/>
        <a:p>
          <a:endParaRPr lang="en-US"/>
        </a:p>
      </dgm:t>
    </dgm:pt>
    <dgm:pt modelId="{B6715CAF-2C50-47F3-A292-BE7D06D7FD80}" type="pres">
      <dgm:prSet presAssocID="{B4EA701B-7F33-4842-A4AE-791F4A6E29DC}" presName="root" presStyleCnt="0">
        <dgm:presLayoutVars>
          <dgm:dir/>
          <dgm:resizeHandles val="exact"/>
        </dgm:presLayoutVars>
      </dgm:prSet>
      <dgm:spPr/>
    </dgm:pt>
    <dgm:pt modelId="{96A16D4E-F703-4C75-9F42-AECB0801148F}" type="pres">
      <dgm:prSet presAssocID="{F616D534-D235-460A-BE64-7840A202D301}" presName="compNode" presStyleCnt="0"/>
      <dgm:spPr/>
    </dgm:pt>
    <dgm:pt modelId="{2A530D5D-D648-48DA-AA27-B7B11362A48C}" type="pres">
      <dgm:prSet presAssocID="{F616D534-D235-460A-BE64-7840A202D301}"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E733CDE0-1A0A-47A8-9E44-B3E32855A01B}" type="pres">
      <dgm:prSet presAssocID="{F616D534-D235-460A-BE64-7840A202D301}" presName="spaceRect" presStyleCnt="0"/>
      <dgm:spPr/>
    </dgm:pt>
    <dgm:pt modelId="{66B18711-6908-4A0C-8D01-526321D349A0}" type="pres">
      <dgm:prSet presAssocID="{F616D534-D235-460A-BE64-7840A202D301}" presName="textRect" presStyleLbl="revTx" presStyleIdx="0" presStyleCnt="8">
        <dgm:presLayoutVars>
          <dgm:chMax val="1"/>
          <dgm:chPref val="1"/>
        </dgm:presLayoutVars>
      </dgm:prSet>
      <dgm:spPr/>
    </dgm:pt>
    <dgm:pt modelId="{19D3A397-7AC6-4B07-A26E-45018FC3CC8E}" type="pres">
      <dgm:prSet presAssocID="{DC6876E4-53E3-43CE-A90D-ADD9A6F56365}" presName="sibTrans" presStyleCnt="0"/>
      <dgm:spPr/>
    </dgm:pt>
    <dgm:pt modelId="{5C95724E-B3A8-484E-A8D7-6311EB584564}" type="pres">
      <dgm:prSet presAssocID="{FE0FBE48-CB92-402C-932E-B2392FF7989A}" presName="compNode" presStyleCnt="0"/>
      <dgm:spPr/>
    </dgm:pt>
    <dgm:pt modelId="{14780511-3972-4480-A10B-2D60F8371EE4}" type="pres">
      <dgm:prSet presAssocID="{FE0FBE48-CB92-402C-932E-B2392FF7989A}"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0057CCF7-D76E-447D-A824-55B93A319C16}" type="pres">
      <dgm:prSet presAssocID="{FE0FBE48-CB92-402C-932E-B2392FF7989A}" presName="spaceRect" presStyleCnt="0"/>
      <dgm:spPr/>
    </dgm:pt>
    <dgm:pt modelId="{8746E3CD-DDE6-4C18-80CD-0BCBA952926B}" type="pres">
      <dgm:prSet presAssocID="{FE0FBE48-CB92-402C-932E-B2392FF7989A}" presName="textRect" presStyleLbl="revTx" presStyleIdx="1" presStyleCnt="8">
        <dgm:presLayoutVars>
          <dgm:chMax val="1"/>
          <dgm:chPref val="1"/>
        </dgm:presLayoutVars>
      </dgm:prSet>
      <dgm:spPr/>
    </dgm:pt>
    <dgm:pt modelId="{A4501CDE-AAB9-46BA-A07F-89EE28E85628}" type="pres">
      <dgm:prSet presAssocID="{900E0766-1D56-4512-9321-FF08838A89E5}" presName="sibTrans" presStyleCnt="0"/>
      <dgm:spPr/>
    </dgm:pt>
    <dgm:pt modelId="{FD1B6167-7DE4-4284-A07D-954AB82DA456}" type="pres">
      <dgm:prSet presAssocID="{9C0C13B5-318F-4F7C-8ADD-47594A2B8986}" presName="compNode" presStyleCnt="0"/>
      <dgm:spPr/>
    </dgm:pt>
    <dgm:pt modelId="{64DA997C-8C07-4025-8AB2-227FA6E3C0FB}" type="pres">
      <dgm:prSet presAssocID="{9C0C13B5-318F-4F7C-8ADD-47594A2B8986}"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6AA61AA0-7DA4-4A5F-92F9-44C9D0A36FF6}" type="pres">
      <dgm:prSet presAssocID="{9C0C13B5-318F-4F7C-8ADD-47594A2B8986}" presName="spaceRect" presStyleCnt="0"/>
      <dgm:spPr/>
    </dgm:pt>
    <dgm:pt modelId="{03D5B407-9B63-4057-BFB4-7D9BC353BB78}" type="pres">
      <dgm:prSet presAssocID="{9C0C13B5-318F-4F7C-8ADD-47594A2B8986}" presName="textRect" presStyleLbl="revTx" presStyleIdx="2" presStyleCnt="8">
        <dgm:presLayoutVars>
          <dgm:chMax val="1"/>
          <dgm:chPref val="1"/>
        </dgm:presLayoutVars>
      </dgm:prSet>
      <dgm:spPr/>
    </dgm:pt>
    <dgm:pt modelId="{F0988D0B-18E6-40FD-BF28-4826AF10E513}" type="pres">
      <dgm:prSet presAssocID="{A7438442-57C2-4F8E-A381-61AB1BEE40EA}" presName="sibTrans" presStyleCnt="0"/>
      <dgm:spPr/>
    </dgm:pt>
    <dgm:pt modelId="{EF25A319-4B6F-4426-AE7D-A3B762F248B7}" type="pres">
      <dgm:prSet presAssocID="{1E95BF1E-31CD-47F4-AEFF-1B4B6F767483}" presName="compNode" presStyleCnt="0"/>
      <dgm:spPr/>
    </dgm:pt>
    <dgm:pt modelId="{6115B083-9FF6-47CA-93E8-72CEC35D1F5D}" type="pres">
      <dgm:prSet presAssocID="{1E95BF1E-31CD-47F4-AEFF-1B4B6F767483}"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D3135C52-6AD7-4CD9-9906-8FDBE6BBFDC5}" type="pres">
      <dgm:prSet presAssocID="{1E95BF1E-31CD-47F4-AEFF-1B4B6F767483}" presName="spaceRect" presStyleCnt="0"/>
      <dgm:spPr/>
    </dgm:pt>
    <dgm:pt modelId="{BAEE83BE-2E69-439F-9EAE-FEC73E4B128E}" type="pres">
      <dgm:prSet presAssocID="{1E95BF1E-31CD-47F4-AEFF-1B4B6F767483}" presName="textRect" presStyleLbl="revTx" presStyleIdx="3" presStyleCnt="8">
        <dgm:presLayoutVars>
          <dgm:chMax val="1"/>
          <dgm:chPref val="1"/>
        </dgm:presLayoutVars>
      </dgm:prSet>
      <dgm:spPr/>
    </dgm:pt>
    <dgm:pt modelId="{DC4BE2C3-8D6F-4ADC-A0E9-60071148CC19}" type="pres">
      <dgm:prSet presAssocID="{4DF34BD1-A538-488E-B673-B536E2273081}" presName="sibTrans" presStyleCnt="0"/>
      <dgm:spPr/>
    </dgm:pt>
    <dgm:pt modelId="{5D7B1584-123E-4103-874C-7263EAA70339}" type="pres">
      <dgm:prSet presAssocID="{7CFDAB18-7D01-4198-9EBA-8061563808C0}" presName="compNode" presStyleCnt="0"/>
      <dgm:spPr/>
    </dgm:pt>
    <dgm:pt modelId="{C829214C-DFC8-47BF-ABB6-23E695790C1B}" type="pres">
      <dgm:prSet presAssocID="{7CFDAB18-7D01-4198-9EBA-8061563808C0}"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mera"/>
        </a:ext>
      </dgm:extLst>
    </dgm:pt>
    <dgm:pt modelId="{060BE17A-6D9D-4DD3-9714-6C055B193A64}" type="pres">
      <dgm:prSet presAssocID="{7CFDAB18-7D01-4198-9EBA-8061563808C0}" presName="spaceRect" presStyleCnt="0"/>
      <dgm:spPr/>
    </dgm:pt>
    <dgm:pt modelId="{ED21D01E-493F-443D-AA7D-A36DA12877A5}" type="pres">
      <dgm:prSet presAssocID="{7CFDAB18-7D01-4198-9EBA-8061563808C0}" presName="textRect" presStyleLbl="revTx" presStyleIdx="4" presStyleCnt="8">
        <dgm:presLayoutVars>
          <dgm:chMax val="1"/>
          <dgm:chPref val="1"/>
        </dgm:presLayoutVars>
      </dgm:prSet>
      <dgm:spPr/>
    </dgm:pt>
    <dgm:pt modelId="{EC88D1AB-8E5D-4D05-9AA7-C4FE1BE1D1FC}" type="pres">
      <dgm:prSet presAssocID="{F36D6B65-D587-48CE-A617-5571D22F324B}" presName="sibTrans" presStyleCnt="0"/>
      <dgm:spPr/>
    </dgm:pt>
    <dgm:pt modelId="{D7B79B6C-7CBB-4CB8-9B76-F4A3B309B5A4}" type="pres">
      <dgm:prSet presAssocID="{F9EBB3C9-2F54-4E15-AD58-75F7F3B57665}" presName="compNode" presStyleCnt="0"/>
      <dgm:spPr/>
    </dgm:pt>
    <dgm:pt modelId="{957EE3BF-42A0-40FE-A2CA-8470F20CB6AC}" type="pres">
      <dgm:prSet presAssocID="{F9EBB3C9-2F54-4E15-AD58-75F7F3B57665}"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eciduous tree"/>
        </a:ext>
      </dgm:extLst>
    </dgm:pt>
    <dgm:pt modelId="{C629D53C-C4D5-499C-AC40-8A6B8D38FE9C}" type="pres">
      <dgm:prSet presAssocID="{F9EBB3C9-2F54-4E15-AD58-75F7F3B57665}" presName="spaceRect" presStyleCnt="0"/>
      <dgm:spPr/>
    </dgm:pt>
    <dgm:pt modelId="{92F72F42-F9A6-4070-8964-2E56A20ECD2E}" type="pres">
      <dgm:prSet presAssocID="{F9EBB3C9-2F54-4E15-AD58-75F7F3B57665}" presName="textRect" presStyleLbl="revTx" presStyleIdx="5" presStyleCnt="8">
        <dgm:presLayoutVars>
          <dgm:chMax val="1"/>
          <dgm:chPref val="1"/>
        </dgm:presLayoutVars>
      </dgm:prSet>
      <dgm:spPr/>
    </dgm:pt>
    <dgm:pt modelId="{2472C54F-69C9-471F-A63D-3E3418F34EF9}" type="pres">
      <dgm:prSet presAssocID="{3BB095BB-EB4E-4494-97CE-3CEDFB158131}" presName="sibTrans" presStyleCnt="0"/>
      <dgm:spPr/>
    </dgm:pt>
    <dgm:pt modelId="{BF6072CF-5A97-4291-94CA-CD311CEE94F8}" type="pres">
      <dgm:prSet presAssocID="{290D7258-EBB2-49C9-BC84-AA11F59DEDAA}" presName="compNode" presStyleCnt="0"/>
      <dgm:spPr/>
    </dgm:pt>
    <dgm:pt modelId="{9E346402-1815-4C17-A289-2FC915792CB9}" type="pres">
      <dgm:prSet presAssocID="{290D7258-EBB2-49C9-BC84-AA11F59DEDAA}"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Lightbulb"/>
        </a:ext>
      </dgm:extLst>
    </dgm:pt>
    <dgm:pt modelId="{D8469646-8CFA-4077-8DDC-CD0EF24BB1CE}" type="pres">
      <dgm:prSet presAssocID="{290D7258-EBB2-49C9-BC84-AA11F59DEDAA}" presName="spaceRect" presStyleCnt="0"/>
      <dgm:spPr/>
    </dgm:pt>
    <dgm:pt modelId="{40A658BD-4987-498B-B4D7-33F074C879B4}" type="pres">
      <dgm:prSet presAssocID="{290D7258-EBB2-49C9-BC84-AA11F59DEDAA}" presName="textRect" presStyleLbl="revTx" presStyleIdx="6" presStyleCnt="8">
        <dgm:presLayoutVars>
          <dgm:chMax val="1"/>
          <dgm:chPref val="1"/>
        </dgm:presLayoutVars>
      </dgm:prSet>
      <dgm:spPr/>
    </dgm:pt>
    <dgm:pt modelId="{6F9948C4-3AD9-4CE9-A4A1-07EDD33D87FC}" type="pres">
      <dgm:prSet presAssocID="{E09EBF8F-9483-4843-B78F-E49A0741400A}" presName="sibTrans" presStyleCnt="0"/>
      <dgm:spPr/>
    </dgm:pt>
    <dgm:pt modelId="{10BA1DFE-6762-4AF1-92B5-1E0151F42DD9}" type="pres">
      <dgm:prSet presAssocID="{941A38D2-E8FA-4E73-9E12-8697C30275E1}" presName="compNode" presStyleCnt="0"/>
      <dgm:spPr/>
    </dgm:pt>
    <dgm:pt modelId="{94726572-19FB-47F3-8C6A-D494596AED64}" type="pres">
      <dgm:prSet presAssocID="{941A38D2-E8FA-4E73-9E12-8697C30275E1}"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Playbook"/>
        </a:ext>
      </dgm:extLst>
    </dgm:pt>
    <dgm:pt modelId="{CB75AC6D-2278-4187-BC9D-32915488BE32}" type="pres">
      <dgm:prSet presAssocID="{941A38D2-E8FA-4E73-9E12-8697C30275E1}" presName="spaceRect" presStyleCnt="0"/>
      <dgm:spPr/>
    </dgm:pt>
    <dgm:pt modelId="{615F3FD1-1FF9-4DB3-AF6A-24B98A0AC34D}" type="pres">
      <dgm:prSet presAssocID="{941A38D2-E8FA-4E73-9E12-8697C30275E1}" presName="textRect" presStyleLbl="revTx" presStyleIdx="7" presStyleCnt="8">
        <dgm:presLayoutVars>
          <dgm:chMax val="1"/>
          <dgm:chPref val="1"/>
        </dgm:presLayoutVars>
      </dgm:prSet>
      <dgm:spPr/>
    </dgm:pt>
  </dgm:ptLst>
  <dgm:cxnLst>
    <dgm:cxn modelId="{457CAD04-CBB3-4FEC-BCB2-C31A27779E15}" type="presOf" srcId="{290D7258-EBB2-49C9-BC84-AA11F59DEDAA}" destId="{40A658BD-4987-498B-B4D7-33F074C879B4}" srcOrd="0" destOrd="0" presId="urn:microsoft.com/office/officeart/2018/2/layout/IconLabelList"/>
    <dgm:cxn modelId="{01481905-02F1-41B5-87E2-B06FF141561E}" srcId="{B4EA701B-7F33-4842-A4AE-791F4A6E29DC}" destId="{290D7258-EBB2-49C9-BC84-AA11F59DEDAA}" srcOrd="6" destOrd="0" parTransId="{DAA2FD14-24DB-431A-956B-1E1FC0C455CF}" sibTransId="{E09EBF8F-9483-4843-B78F-E49A0741400A}"/>
    <dgm:cxn modelId="{C7F9942A-C078-4CF7-AA59-B22087767C31}" type="presOf" srcId="{F9EBB3C9-2F54-4E15-AD58-75F7F3B57665}" destId="{92F72F42-F9A6-4070-8964-2E56A20ECD2E}" srcOrd="0" destOrd="0" presId="urn:microsoft.com/office/officeart/2018/2/layout/IconLabelList"/>
    <dgm:cxn modelId="{2584BB31-1CB0-4070-BB49-8526F0C8FA5E}" srcId="{B4EA701B-7F33-4842-A4AE-791F4A6E29DC}" destId="{F9EBB3C9-2F54-4E15-AD58-75F7F3B57665}" srcOrd="5" destOrd="0" parTransId="{5D184609-D41D-46C6-9AC1-99DD3F37AB0E}" sibTransId="{3BB095BB-EB4E-4494-97CE-3CEDFB158131}"/>
    <dgm:cxn modelId="{522DE232-EFEE-41DB-A0D6-686FEAE0BD90}" srcId="{B4EA701B-7F33-4842-A4AE-791F4A6E29DC}" destId="{7CFDAB18-7D01-4198-9EBA-8061563808C0}" srcOrd="4" destOrd="0" parTransId="{D635C770-43B3-4CE1-B0A7-BBAC4F2043AD}" sibTransId="{F36D6B65-D587-48CE-A617-5571D22F324B}"/>
    <dgm:cxn modelId="{90CE7A40-AE21-4C37-9946-395BF0CCB65B}" type="presOf" srcId="{1E95BF1E-31CD-47F4-AEFF-1B4B6F767483}" destId="{BAEE83BE-2E69-439F-9EAE-FEC73E4B128E}" srcOrd="0" destOrd="0" presId="urn:microsoft.com/office/officeart/2018/2/layout/IconLabelList"/>
    <dgm:cxn modelId="{26E6E96B-EB78-448A-9074-B2A254A204F7}" srcId="{B4EA701B-7F33-4842-A4AE-791F4A6E29DC}" destId="{1E95BF1E-31CD-47F4-AEFF-1B4B6F767483}" srcOrd="3" destOrd="0" parTransId="{AD4D2018-5715-47B0-BDCB-2FCB789CDDB7}" sibTransId="{4DF34BD1-A538-488E-B673-B536E2273081}"/>
    <dgm:cxn modelId="{4C0F0379-3FF9-49E9-ACEA-FF21DDF8FFD7}" srcId="{B4EA701B-7F33-4842-A4AE-791F4A6E29DC}" destId="{941A38D2-E8FA-4E73-9E12-8697C30275E1}" srcOrd="7" destOrd="0" parTransId="{2883E2F9-027A-4F55-A2A8-32C9BD080572}" sibTransId="{62C8B9C8-3015-462A-AE21-F1B203DE6FB1}"/>
    <dgm:cxn modelId="{CE0A439F-F7F1-4435-92E6-7BD0EF85FEB3}" type="presOf" srcId="{F616D534-D235-460A-BE64-7840A202D301}" destId="{66B18711-6908-4A0C-8D01-526321D349A0}" srcOrd="0" destOrd="0" presId="urn:microsoft.com/office/officeart/2018/2/layout/IconLabelList"/>
    <dgm:cxn modelId="{8D2400C0-DF62-4AEE-9219-0292278055FD}" srcId="{B4EA701B-7F33-4842-A4AE-791F4A6E29DC}" destId="{F616D534-D235-460A-BE64-7840A202D301}" srcOrd="0" destOrd="0" parTransId="{40E3EA9B-C6E0-416F-80BD-96F3374C11FA}" sibTransId="{DC6876E4-53E3-43CE-A90D-ADD9A6F56365}"/>
    <dgm:cxn modelId="{5A2FD4C6-96E8-441D-A3AE-1DC19727D8D3}" type="presOf" srcId="{941A38D2-E8FA-4E73-9E12-8697C30275E1}" destId="{615F3FD1-1FF9-4DB3-AF6A-24B98A0AC34D}" srcOrd="0" destOrd="0" presId="urn:microsoft.com/office/officeart/2018/2/layout/IconLabelList"/>
    <dgm:cxn modelId="{034BFAD3-D5A0-488B-9095-EB0D7BEB5CA3}" type="presOf" srcId="{B4EA701B-7F33-4842-A4AE-791F4A6E29DC}" destId="{B6715CAF-2C50-47F3-A292-BE7D06D7FD80}" srcOrd="0" destOrd="0" presId="urn:microsoft.com/office/officeart/2018/2/layout/IconLabelList"/>
    <dgm:cxn modelId="{3BAEF1D8-42ED-42CD-980F-44E9A73A963F}" srcId="{B4EA701B-7F33-4842-A4AE-791F4A6E29DC}" destId="{FE0FBE48-CB92-402C-932E-B2392FF7989A}" srcOrd="1" destOrd="0" parTransId="{D95AD31D-13A3-4800-A3AE-FCA73E2BA7C1}" sibTransId="{900E0766-1D56-4512-9321-FF08838A89E5}"/>
    <dgm:cxn modelId="{D74011E6-009D-4397-BEA8-E06CC6619EC8}" type="presOf" srcId="{9C0C13B5-318F-4F7C-8ADD-47594A2B8986}" destId="{03D5B407-9B63-4057-BFB4-7D9BC353BB78}" srcOrd="0" destOrd="0" presId="urn:microsoft.com/office/officeart/2018/2/layout/IconLabelList"/>
    <dgm:cxn modelId="{70835CF3-3E28-44E0-AA14-7FC5F98954AB}" type="presOf" srcId="{FE0FBE48-CB92-402C-932E-B2392FF7989A}" destId="{8746E3CD-DDE6-4C18-80CD-0BCBA952926B}" srcOrd="0" destOrd="0" presId="urn:microsoft.com/office/officeart/2018/2/layout/IconLabelList"/>
    <dgm:cxn modelId="{095D49F9-8CBC-4829-B816-62D6E6D1B46A}" type="presOf" srcId="{7CFDAB18-7D01-4198-9EBA-8061563808C0}" destId="{ED21D01E-493F-443D-AA7D-A36DA12877A5}" srcOrd="0" destOrd="0" presId="urn:microsoft.com/office/officeart/2018/2/layout/IconLabelList"/>
    <dgm:cxn modelId="{479585FD-1BE2-4000-A35B-15D5E9AAE5C0}" srcId="{B4EA701B-7F33-4842-A4AE-791F4A6E29DC}" destId="{9C0C13B5-318F-4F7C-8ADD-47594A2B8986}" srcOrd="2" destOrd="0" parTransId="{0C77F101-9B6B-4828-883C-1B0375698536}" sibTransId="{A7438442-57C2-4F8E-A381-61AB1BEE40EA}"/>
    <dgm:cxn modelId="{F9E79D10-FC13-4B9B-9CB1-C32A1ECB7BCC}" type="presParOf" srcId="{B6715CAF-2C50-47F3-A292-BE7D06D7FD80}" destId="{96A16D4E-F703-4C75-9F42-AECB0801148F}" srcOrd="0" destOrd="0" presId="urn:microsoft.com/office/officeart/2018/2/layout/IconLabelList"/>
    <dgm:cxn modelId="{BF7DED11-4C03-4214-968E-0A7D1217CDE2}" type="presParOf" srcId="{96A16D4E-F703-4C75-9F42-AECB0801148F}" destId="{2A530D5D-D648-48DA-AA27-B7B11362A48C}" srcOrd="0" destOrd="0" presId="urn:microsoft.com/office/officeart/2018/2/layout/IconLabelList"/>
    <dgm:cxn modelId="{D7AB22EF-79D7-4C6F-B4AD-12C3AA99D560}" type="presParOf" srcId="{96A16D4E-F703-4C75-9F42-AECB0801148F}" destId="{E733CDE0-1A0A-47A8-9E44-B3E32855A01B}" srcOrd="1" destOrd="0" presId="urn:microsoft.com/office/officeart/2018/2/layout/IconLabelList"/>
    <dgm:cxn modelId="{EA32A7A8-F9A6-40C4-A189-C92444C45682}" type="presParOf" srcId="{96A16D4E-F703-4C75-9F42-AECB0801148F}" destId="{66B18711-6908-4A0C-8D01-526321D349A0}" srcOrd="2" destOrd="0" presId="urn:microsoft.com/office/officeart/2018/2/layout/IconLabelList"/>
    <dgm:cxn modelId="{66828406-D8E9-4C69-8DAB-B4CE1D916239}" type="presParOf" srcId="{B6715CAF-2C50-47F3-A292-BE7D06D7FD80}" destId="{19D3A397-7AC6-4B07-A26E-45018FC3CC8E}" srcOrd="1" destOrd="0" presId="urn:microsoft.com/office/officeart/2018/2/layout/IconLabelList"/>
    <dgm:cxn modelId="{0B83A8E3-2604-42A8-8A9A-B5BABEC59BA0}" type="presParOf" srcId="{B6715CAF-2C50-47F3-A292-BE7D06D7FD80}" destId="{5C95724E-B3A8-484E-A8D7-6311EB584564}" srcOrd="2" destOrd="0" presId="urn:microsoft.com/office/officeart/2018/2/layout/IconLabelList"/>
    <dgm:cxn modelId="{A6DA9C5D-AE71-4462-87CE-32FAEE891A14}" type="presParOf" srcId="{5C95724E-B3A8-484E-A8D7-6311EB584564}" destId="{14780511-3972-4480-A10B-2D60F8371EE4}" srcOrd="0" destOrd="0" presId="urn:microsoft.com/office/officeart/2018/2/layout/IconLabelList"/>
    <dgm:cxn modelId="{DE152FEC-8EC4-4451-860F-4E6A8EE064B9}" type="presParOf" srcId="{5C95724E-B3A8-484E-A8D7-6311EB584564}" destId="{0057CCF7-D76E-447D-A824-55B93A319C16}" srcOrd="1" destOrd="0" presId="urn:microsoft.com/office/officeart/2018/2/layout/IconLabelList"/>
    <dgm:cxn modelId="{43647F63-61A6-465F-BFAF-31230D0C778C}" type="presParOf" srcId="{5C95724E-B3A8-484E-A8D7-6311EB584564}" destId="{8746E3CD-DDE6-4C18-80CD-0BCBA952926B}" srcOrd="2" destOrd="0" presId="urn:microsoft.com/office/officeart/2018/2/layout/IconLabelList"/>
    <dgm:cxn modelId="{F87A23EA-243E-4E46-A9F9-877B5F07FC5A}" type="presParOf" srcId="{B6715CAF-2C50-47F3-A292-BE7D06D7FD80}" destId="{A4501CDE-AAB9-46BA-A07F-89EE28E85628}" srcOrd="3" destOrd="0" presId="urn:microsoft.com/office/officeart/2018/2/layout/IconLabelList"/>
    <dgm:cxn modelId="{6C672B03-6B7B-4814-90E0-3760DE143110}" type="presParOf" srcId="{B6715CAF-2C50-47F3-A292-BE7D06D7FD80}" destId="{FD1B6167-7DE4-4284-A07D-954AB82DA456}" srcOrd="4" destOrd="0" presId="urn:microsoft.com/office/officeart/2018/2/layout/IconLabelList"/>
    <dgm:cxn modelId="{CC7DC50A-969C-4972-93FF-BD3C4AA58B5C}" type="presParOf" srcId="{FD1B6167-7DE4-4284-A07D-954AB82DA456}" destId="{64DA997C-8C07-4025-8AB2-227FA6E3C0FB}" srcOrd="0" destOrd="0" presId="urn:microsoft.com/office/officeart/2018/2/layout/IconLabelList"/>
    <dgm:cxn modelId="{598A8EAE-72FA-4A25-A461-8C745CB76219}" type="presParOf" srcId="{FD1B6167-7DE4-4284-A07D-954AB82DA456}" destId="{6AA61AA0-7DA4-4A5F-92F9-44C9D0A36FF6}" srcOrd="1" destOrd="0" presId="urn:microsoft.com/office/officeart/2018/2/layout/IconLabelList"/>
    <dgm:cxn modelId="{4A69E7C4-8918-4BE2-874F-DFAB91AFAB0F}" type="presParOf" srcId="{FD1B6167-7DE4-4284-A07D-954AB82DA456}" destId="{03D5B407-9B63-4057-BFB4-7D9BC353BB78}" srcOrd="2" destOrd="0" presId="urn:microsoft.com/office/officeart/2018/2/layout/IconLabelList"/>
    <dgm:cxn modelId="{4254C5D9-C802-4BE2-9FEF-B714AEC1461D}" type="presParOf" srcId="{B6715CAF-2C50-47F3-A292-BE7D06D7FD80}" destId="{F0988D0B-18E6-40FD-BF28-4826AF10E513}" srcOrd="5" destOrd="0" presId="urn:microsoft.com/office/officeart/2018/2/layout/IconLabelList"/>
    <dgm:cxn modelId="{DB4F3991-2139-40C0-8F0F-5CC04F4FEAEF}" type="presParOf" srcId="{B6715CAF-2C50-47F3-A292-BE7D06D7FD80}" destId="{EF25A319-4B6F-4426-AE7D-A3B762F248B7}" srcOrd="6" destOrd="0" presId="urn:microsoft.com/office/officeart/2018/2/layout/IconLabelList"/>
    <dgm:cxn modelId="{30BFEB6D-B003-40E9-BFA9-364D166C30C2}" type="presParOf" srcId="{EF25A319-4B6F-4426-AE7D-A3B762F248B7}" destId="{6115B083-9FF6-47CA-93E8-72CEC35D1F5D}" srcOrd="0" destOrd="0" presId="urn:microsoft.com/office/officeart/2018/2/layout/IconLabelList"/>
    <dgm:cxn modelId="{F61B019E-0128-410F-852A-BC86FA9F8FE9}" type="presParOf" srcId="{EF25A319-4B6F-4426-AE7D-A3B762F248B7}" destId="{D3135C52-6AD7-4CD9-9906-8FDBE6BBFDC5}" srcOrd="1" destOrd="0" presId="urn:microsoft.com/office/officeart/2018/2/layout/IconLabelList"/>
    <dgm:cxn modelId="{726C9537-F6F8-49CA-9DD2-CC5F1DA96668}" type="presParOf" srcId="{EF25A319-4B6F-4426-AE7D-A3B762F248B7}" destId="{BAEE83BE-2E69-439F-9EAE-FEC73E4B128E}" srcOrd="2" destOrd="0" presId="urn:microsoft.com/office/officeart/2018/2/layout/IconLabelList"/>
    <dgm:cxn modelId="{D50EC35A-3AC2-4FDE-9C1A-8401E70D19D7}" type="presParOf" srcId="{B6715CAF-2C50-47F3-A292-BE7D06D7FD80}" destId="{DC4BE2C3-8D6F-4ADC-A0E9-60071148CC19}" srcOrd="7" destOrd="0" presId="urn:microsoft.com/office/officeart/2018/2/layout/IconLabelList"/>
    <dgm:cxn modelId="{29F17499-0835-4DB3-8B3A-D688636A4CB6}" type="presParOf" srcId="{B6715CAF-2C50-47F3-A292-BE7D06D7FD80}" destId="{5D7B1584-123E-4103-874C-7263EAA70339}" srcOrd="8" destOrd="0" presId="urn:microsoft.com/office/officeart/2018/2/layout/IconLabelList"/>
    <dgm:cxn modelId="{2E98BD08-93D2-4F09-90BD-23A36F8B765F}" type="presParOf" srcId="{5D7B1584-123E-4103-874C-7263EAA70339}" destId="{C829214C-DFC8-47BF-ABB6-23E695790C1B}" srcOrd="0" destOrd="0" presId="urn:microsoft.com/office/officeart/2018/2/layout/IconLabelList"/>
    <dgm:cxn modelId="{076F1DFD-E788-4C38-9014-801C0F3B5FB2}" type="presParOf" srcId="{5D7B1584-123E-4103-874C-7263EAA70339}" destId="{060BE17A-6D9D-4DD3-9714-6C055B193A64}" srcOrd="1" destOrd="0" presId="urn:microsoft.com/office/officeart/2018/2/layout/IconLabelList"/>
    <dgm:cxn modelId="{6261533A-D8D4-4257-A675-AFD58E171483}" type="presParOf" srcId="{5D7B1584-123E-4103-874C-7263EAA70339}" destId="{ED21D01E-493F-443D-AA7D-A36DA12877A5}" srcOrd="2" destOrd="0" presId="urn:microsoft.com/office/officeart/2018/2/layout/IconLabelList"/>
    <dgm:cxn modelId="{3C0EBDE4-CF9F-4F70-83B9-D34B8015CFA5}" type="presParOf" srcId="{B6715CAF-2C50-47F3-A292-BE7D06D7FD80}" destId="{EC88D1AB-8E5D-4D05-9AA7-C4FE1BE1D1FC}" srcOrd="9" destOrd="0" presId="urn:microsoft.com/office/officeart/2018/2/layout/IconLabelList"/>
    <dgm:cxn modelId="{B30FEFD8-B682-4EBE-B22B-A54A7DE88AE9}" type="presParOf" srcId="{B6715CAF-2C50-47F3-A292-BE7D06D7FD80}" destId="{D7B79B6C-7CBB-4CB8-9B76-F4A3B309B5A4}" srcOrd="10" destOrd="0" presId="urn:microsoft.com/office/officeart/2018/2/layout/IconLabelList"/>
    <dgm:cxn modelId="{0A6EB976-56C2-4E7F-ABA7-14FE3F9772AA}" type="presParOf" srcId="{D7B79B6C-7CBB-4CB8-9B76-F4A3B309B5A4}" destId="{957EE3BF-42A0-40FE-A2CA-8470F20CB6AC}" srcOrd="0" destOrd="0" presId="urn:microsoft.com/office/officeart/2018/2/layout/IconLabelList"/>
    <dgm:cxn modelId="{19B921CE-4A4B-4BDB-ADC0-0216CE5702D2}" type="presParOf" srcId="{D7B79B6C-7CBB-4CB8-9B76-F4A3B309B5A4}" destId="{C629D53C-C4D5-499C-AC40-8A6B8D38FE9C}" srcOrd="1" destOrd="0" presId="urn:microsoft.com/office/officeart/2018/2/layout/IconLabelList"/>
    <dgm:cxn modelId="{324DF96B-FD77-4E99-A8A6-1638C1B054AB}" type="presParOf" srcId="{D7B79B6C-7CBB-4CB8-9B76-F4A3B309B5A4}" destId="{92F72F42-F9A6-4070-8964-2E56A20ECD2E}" srcOrd="2" destOrd="0" presId="urn:microsoft.com/office/officeart/2018/2/layout/IconLabelList"/>
    <dgm:cxn modelId="{A0E99FC9-8707-44EB-98BD-7483C3D23B2A}" type="presParOf" srcId="{B6715CAF-2C50-47F3-A292-BE7D06D7FD80}" destId="{2472C54F-69C9-471F-A63D-3E3418F34EF9}" srcOrd="11" destOrd="0" presId="urn:microsoft.com/office/officeart/2018/2/layout/IconLabelList"/>
    <dgm:cxn modelId="{D7481317-1B89-4259-B2CC-5536FDE17D5F}" type="presParOf" srcId="{B6715CAF-2C50-47F3-A292-BE7D06D7FD80}" destId="{BF6072CF-5A97-4291-94CA-CD311CEE94F8}" srcOrd="12" destOrd="0" presId="urn:microsoft.com/office/officeart/2018/2/layout/IconLabelList"/>
    <dgm:cxn modelId="{8782D342-4EE7-4E21-A747-5CF2CC9E10A5}" type="presParOf" srcId="{BF6072CF-5A97-4291-94CA-CD311CEE94F8}" destId="{9E346402-1815-4C17-A289-2FC915792CB9}" srcOrd="0" destOrd="0" presId="urn:microsoft.com/office/officeart/2018/2/layout/IconLabelList"/>
    <dgm:cxn modelId="{34E9A4A1-DB8F-4912-822A-D2705557B8B1}" type="presParOf" srcId="{BF6072CF-5A97-4291-94CA-CD311CEE94F8}" destId="{D8469646-8CFA-4077-8DDC-CD0EF24BB1CE}" srcOrd="1" destOrd="0" presId="urn:microsoft.com/office/officeart/2018/2/layout/IconLabelList"/>
    <dgm:cxn modelId="{97FDFD8F-D8EA-47A1-B665-F5ED37EB1A62}" type="presParOf" srcId="{BF6072CF-5A97-4291-94CA-CD311CEE94F8}" destId="{40A658BD-4987-498B-B4D7-33F074C879B4}" srcOrd="2" destOrd="0" presId="urn:microsoft.com/office/officeart/2018/2/layout/IconLabelList"/>
    <dgm:cxn modelId="{AA25F305-F0A3-4608-AE5F-00C9E47F9D11}" type="presParOf" srcId="{B6715CAF-2C50-47F3-A292-BE7D06D7FD80}" destId="{6F9948C4-3AD9-4CE9-A4A1-07EDD33D87FC}" srcOrd="13" destOrd="0" presId="urn:microsoft.com/office/officeart/2018/2/layout/IconLabelList"/>
    <dgm:cxn modelId="{3929BC50-E635-4A10-93E7-CF7556C53AA8}" type="presParOf" srcId="{B6715CAF-2C50-47F3-A292-BE7D06D7FD80}" destId="{10BA1DFE-6762-4AF1-92B5-1E0151F42DD9}" srcOrd="14" destOrd="0" presId="urn:microsoft.com/office/officeart/2018/2/layout/IconLabelList"/>
    <dgm:cxn modelId="{7AE0E026-F87C-48FE-8BBF-9FFB83CC06EF}" type="presParOf" srcId="{10BA1DFE-6762-4AF1-92B5-1E0151F42DD9}" destId="{94726572-19FB-47F3-8C6A-D494596AED64}" srcOrd="0" destOrd="0" presId="urn:microsoft.com/office/officeart/2018/2/layout/IconLabelList"/>
    <dgm:cxn modelId="{2BB344D2-8BBD-4E96-B534-15571F64E44D}" type="presParOf" srcId="{10BA1DFE-6762-4AF1-92B5-1E0151F42DD9}" destId="{CB75AC6D-2278-4187-BC9D-32915488BE32}" srcOrd="1" destOrd="0" presId="urn:microsoft.com/office/officeart/2018/2/layout/IconLabelList"/>
    <dgm:cxn modelId="{59421978-DB24-4613-8683-83CE8EEEAF52}" type="presParOf" srcId="{10BA1DFE-6762-4AF1-92B5-1E0151F42DD9}" destId="{615F3FD1-1FF9-4DB3-AF6A-24B98A0AC34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F20819-157C-4927-9CF1-908A80D04D68}"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57CAA198-E297-4BE3-B6CD-EC35F74A8D90}">
      <dgm:prSet/>
      <dgm:spPr>
        <a:solidFill>
          <a:schemeClr val="bg1">
            <a:lumMod val="50000"/>
          </a:schemeClr>
        </a:solidFill>
      </dgm:spPr>
      <dgm:t>
        <a:bodyPr/>
        <a:lstStyle/>
        <a:p>
          <a:r>
            <a:rPr lang="en-AU" b="0" i="0"/>
            <a:t>Arbitrary term used for </a:t>
          </a:r>
          <a:r>
            <a:rPr lang="en-AU" b="1" i="0"/>
            <a:t>significantly</a:t>
          </a:r>
          <a:r>
            <a:rPr lang="en-AU" b="0" i="0"/>
            <a:t> delayed development in </a:t>
          </a:r>
          <a:r>
            <a:rPr lang="en-AU" b="1" i="0"/>
            <a:t>more than 2 domains </a:t>
          </a:r>
          <a:r>
            <a:rPr lang="en-AU" b="0" i="0"/>
            <a:t>in children </a:t>
          </a:r>
          <a:r>
            <a:rPr lang="en-AU" b="1" i="0"/>
            <a:t>&lt;5 years old </a:t>
          </a:r>
          <a:endParaRPr lang="en-US"/>
        </a:p>
      </dgm:t>
    </dgm:pt>
    <dgm:pt modelId="{5FC4B3B0-4F8D-431F-AAB8-5469DF6A4879}" type="parTrans" cxnId="{DDF5B13C-5B47-4EA0-B499-747173CD59B8}">
      <dgm:prSet/>
      <dgm:spPr/>
      <dgm:t>
        <a:bodyPr/>
        <a:lstStyle/>
        <a:p>
          <a:endParaRPr lang="en-US"/>
        </a:p>
      </dgm:t>
    </dgm:pt>
    <dgm:pt modelId="{F428228B-FEF2-4E25-AC67-06ED88F224F5}" type="sibTrans" cxnId="{DDF5B13C-5B47-4EA0-B499-747173CD59B8}">
      <dgm:prSet/>
      <dgm:spPr/>
      <dgm:t>
        <a:bodyPr/>
        <a:lstStyle/>
        <a:p>
          <a:endParaRPr lang="en-US"/>
        </a:p>
      </dgm:t>
    </dgm:pt>
    <dgm:pt modelId="{05C61F10-5AAB-4C9B-AE99-29B7775AFD23}" type="pres">
      <dgm:prSet presAssocID="{D7F20819-157C-4927-9CF1-908A80D04D68}" presName="Name0" presStyleCnt="0">
        <dgm:presLayoutVars>
          <dgm:dir/>
          <dgm:animLvl val="lvl"/>
          <dgm:resizeHandles val="exact"/>
        </dgm:presLayoutVars>
      </dgm:prSet>
      <dgm:spPr/>
    </dgm:pt>
    <dgm:pt modelId="{0DCC7F17-16F5-4583-BF07-7B4D7DE34498}" type="pres">
      <dgm:prSet presAssocID="{57CAA198-E297-4BE3-B6CD-EC35F74A8D90}" presName="boxAndChildren" presStyleCnt="0"/>
      <dgm:spPr/>
    </dgm:pt>
    <dgm:pt modelId="{70FC4D1E-7E41-424A-8CE3-79F65F3C40B1}" type="pres">
      <dgm:prSet presAssocID="{57CAA198-E297-4BE3-B6CD-EC35F74A8D90}" presName="parentTextBox" presStyleLbl="node1" presStyleIdx="0" presStyleCnt="1"/>
      <dgm:spPr/>
    </dgm:pt>
  </dgm:ptLst>
  <dgm:cxnLst>
    <dgm:cxn modelId="{DDF5B13C-5B47-4EA0-B499-747173CD59B8}" srcId="{D7F20819-157C-4927-9CF1-908A80D04D68}" destId="{57CAA198-E297-4BE3-B6CD-EC35F74A8D90}" srcOrd="0" destOrd="0" parTransId="{5FC4B3B0-4F8D-431F-AAB8-5469DF6A4879}" sibTransId="{F428228B-FEF2-4E25-AC67-06ED88F224F5}"/>
    <dgm:cxn modelId="{0D999D4D-310B-4404-98D2-E332DD66E071}" type="presOf" srcId="{D7F20819-157C-4927-9CF1-908A80D04D68}" destId="{05C61F10-5AAB-4C9B-AE99-29B7775AFD23}" srcOrd="0" destOrd="0" presId="urn:microsoft.com/office/officeart/2005/8/layout/process4"/>
    <dgm:cxn modelId="{2B97E3B0-C5F0-4356-8B93-A1F24DAE4C9F}" type="presOf" srcId="{57CAA198-E297-4BE3-B6CD-EC35F74A8D90}" destId="{70FC4D1E-7E41-424A-8CE3-79F65F3C40B1}" srcOrd="0" destOrd="0" presId="urn:microsoft.com/office/officeart/2005/8/layout/process4"/>
    <dgm:cxn modelId="{CFE1A1E8-BE62-4E42-8F4D-5E043338FC6D}" type="presParOf" srcId="{05C61F10-5AAB-4C9B-AE99-29B7775AFD23}" destId="{0DCC7F17-16F5-4583-BF07-7B4D7DE34498}" srcOrd="0" destOrd="0" presId="urn:microsoft.com/office/officeart/2005/8/layout/process4"/>
    <dgm:cxn modelId="{8F63749D-D414-4859-AD74-AE6B85E0AA3D}" type="presParOf" srcId="{0DCC7F17-16F5-4583-BF07-7B4D7DE34498}" destId="{70FC4D1E-7E41-424A-8CE3-79F65F3C40B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F055D7-1DC1-4B27-AAC0-1B316C202FC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63DA730-6E8D-47B6-8EA6-E56061C8BFF6}">
      <dgm:prSet/>
      <dgm:spPr/>
      <dgm:t>
        <a:bodyPr/>
        <a:lstStyle/>
        <a:p>
          <a:r>
            <a:rPr lang="en-AU"/>
            <a:t>Intellectual disability is a life long </a:t>
          </a:r>
          <a:r>
            <a:rPr lang="en-US"/>
            <a:t>neurodevelopmental disorder </a:t>
          </a:r>
        </a:p>
      </dgm:t>
    </dgm:pt>
    <dgm:pt modelId="{64A2AF74-4FE6-4B35-8ED0-861ED9494CA5}" type="parTrans" cxnId="{5055CC01-0040-4596-BAD1-9DF3D30C7105}">
      <dgm:prSet/>
      <dgm:spPr/>
      <dgm:t>
        <a:bodyPr/>
        <a:lstStyle/>
        <a:p>
          <a:endParaRPr lang="en-US"/>
        </a:p>
      </dgm:t>
    </dgm:pt>
    <dgm:pt modelId="{F74FCDE1-D098-4F9A-99CA-CCDBA58D15F0}" type="sibTrans" cxnId="{5055CC01-0040-4596-BAD1-9DF3D30C7105}">
      <dgm:prSet/>
      <dgm:spPr/>
      <dgm:t>
        <a:bodyPr/>
        <a:lstStyle/>
        <a:p>
          <a:endParaRPr lang="en-US"/>
        </a:p>
      </dgm:t>
    </dgm:pt>
    <dgm:pt modelId="{59E7425C-6359-4F1D-A100-B5B804D7C667}">
      <dgm:prSet/>
      <dgm:spPr/>
      <dgm:t>
        <a:bodyPr/>
        <a:lstStyle/>
        <a:p>
          <a:r>
            <a:rPr lang="en-US"/>
            <a:t>Affects a child's intellectual and adaptive functioning</a:t>
          </a:r>
        </a:p>
      </dgm:t>
    </dgm:pt>
    <dgm:pt modelId="{A9662F76-3CDF-410F-A2AE-50D5A452F633}" type="parTrans" cxnId="{607A1556-D114-4724-A1EE-AFFC4915C9DF}">
      <dgm:prSet/>
      <dgm:spPr/>
      <dgm:t>
        <a:bodyPr/>
        <a:lstStyle/>
        <a:p>
          <a:endParaRPr lang="en-US"/>
        </a:p>
      </dgm:t>
    </dgm:pt>
    <dgm:pt modelId="{65FA66B5-FBB4-48A7-9637-54E109B37AFD}" type="sibTrans" cxnId="{607A1556-D114-4724-A1EE-AFFC4915C9DF}">
      <dgm:prSet/>
      <dgm:spPr/>
      <dgm:t>
        <a:bodyPr/>
        <a:lstStyle/>
        <a:p>
          <a:endParaRPr lang="en-US"/>
        </a:p>
      </dgm:t>
    </dgm:pt>
    <dgm:pt modelId="{3D9AA065-5D2E-46BC-A4FA-00A5B7A415DA}" type="pres">
      <dgm:prSet presAssocID="{38F055D7-1DC1-4B27-AAC0-1B316C202FC6}" presName="linear" presStyleCnt="0">
        <dgm:presLayoutVars>
          <dgm:animLvl val="lvl"/>
          <dgm:resizeHandles val="exact"/>
        </dgm:presLayoutVars>
      </dgm:prSet>
      <dgm:spPr/>
    </dgm:pt>
    <dgm:pt modelId="{2C4AB4F3-163A-4E69-BE71-365324B3A10E}" type="pres">
      <dgm:prSet presAssocID="{E63DA730-6E8D-47B6-8EA6-E56061C8BFF6}" presName="parentText" presStyleLbl="node1" presStyleIdx="0" presStyleCnt="2" custScaleY="123488">
        <dgm:presLayoutVars>
          <dgm:chMax val="0"/>
          <dgm:bulletEnabled val="1"/>
        </dgm:presLayoutVars>
      </dgm:prSet>
      <dgm:spPr/>
    </dgm:pt>
    <dgm:pt modelId="{D587F922-67DD-48F9-9376-8642462051A8}" type="pres">
      <dgm:prSet presAssocID="{F74FCDE1-D098-4F9A-99CA-CCDBA58D15F0}" presName="spacer" presStyleCnt="0"/>
      <dgm:spPr/>
    </dgm:pt>
    <dgm:pt modelId="{200D6C5E-4121-4853-A944-16258E4B98B8}" type="pres">
      <dgm:prSet presAssocID="{59E7425C-6359-4F1D-A100-B5B804D7C667}" presName="parentText" presStyleLbl="node1" presStyleIdx="1" presStyleCnt="2" custScaleY="113566">
        <dgm:presLayoutVars>
          <dgm:chMax val="0"/>
          <dgm:bulletEnabled val="1"/>
        </dgm:presLayoutVars>
      </dgm:prSet>
      <dgm:spPr/>
    </dgm:pt>
  </dgm:ptLst>
  <dgm:cxnLst>
    <dgm:cxn modelId="{5055CC01-0040-4596-BAD1-9DF3D30C7105}" srcId="{38F055D7-1DC1-4B27-AAC0-1B316C202FC6}" destId="{E63DA730-6E8D-47B6-8EA6-E56061C8BFF6}" srcOrd="0" destOrd="0" parTransId="{64A2AF74-4FE6-4B35-8ED0-861ED9494CA5}" sibTransId="{F74FCDE1-D098-4F9A-99CA-CCDBA58D15F0}"/>
    <dgm:cxn modelId="{4D467E08-89CF-47EF-A4F7-0E17D2AC59DA}" type="presOf" srcId="{E63DA730-6E8D-47B6-8EA6-E56061C8BFF6}" destId="{2C4AB4F3-163A-4E69-BE71-365324B3A10E}" srcOrd="0" destOrd="0" presId="urn:microsoft.com/office/officeart/2005/8/layout/vList2"/>
    <dgm:cxn modelId="{F713C626-EFD0-4C3B-B571-2EB3E758EEDB}" type="presOf" srcId="{38F055D7-1DC1-4B27-AAC0-1B316C202FC6}" destId="{3D9AA065-5D2E-46BC-A4FA-00A5B7A415DA}" srcOrd="0" destOrd="0" presId="urn:microsoft.com/office/officeart/2005/8/layout/vList2"/>
    <dgm:cxn modelId="{607A1556-D114-4724-A1EE-AFFC4915C9DF}" srcId="{38F055D7-1DC1-4B27-AAC0-1B316C202FC6}" destId="{59E7425C-6359-4F1D-A100-B5B804D7C667}" srcOrd="1" destOrd="0" parTransId="{A9662F76-3CDF-410F-A2AE-50D5A452F633}" sibTransId="{65FA66B5-FBB4-48A7-9637-54E109B37AFD}"/>
    <dgm:cxn modelId="{2F1666DD-0DA0-49C6-BFE8-28526CE3ACD9}" type="presOf" srcId="{59E7425C-6359-4F1D-A100-B5B804D7C667}" destId="{200D6C5E-4121-4853-A944-16258E4B98B8}" srcOrd="0" destOrd="0" presId="urn:microsoft.com/office/officeart/2005/8/layout/vList2"/>
    <dgm:cxn modelId="{4A7D1F45-A75C-4A6A-BF61-F23AC9DD175E}" type="presParOf" srcId="{3D9AA065-5D2E-46BC-A4FA-00A5B7A415DA}" destId="{2C4AB4F3-163A-4E69-BE71-365324B3A10E}" srcOrd="0" destOrd="0" presId="urn:microsoft.com/office/officeart/2005/8/layout/vList2"/>
    <dgm:cxn modelId="{E7B8DAEB-E1D5-4836-A2AE-26B0202CEE7B}" type="presParOf" srcId="{3D9AA065-5D2E-46BC-A4FA-00A5B7A415DA}" destId="{D587F922-67DD-48F9-9376-8642462051A8}" srcOrd="1" destOrd="0" presId="urn:microsoft.com/office/officeart/2005/8/layout/vList2"/>
    <dgm:cxn modelId="{9F49CC2A-C50F-4575-BD84-FA85A2918245}" type="presParOf" srcId="{3D9AA065-5D2E-46BC-A4FA-00A5B7A415DA}" destId="{200D6C5E-4121-4853-A944-16258E4B98B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11CB58-3F37-4427-AE85-617F108C95B0}"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A2B68BA1-67EB-41D9-9E9D-3DAA1FD71581}">
      <dgm:prSet/>
      <dgm:spPr/>
      <dgm:t>
        <a:bodyPr/>
        <a:lstStyle/>
        <a:p>
          <a:r>
            <a:rPr lang="en-US"/>
            <a:t>There is a broad range of normal</a:t>
          </a:r>
        </a:p>
      </dgm:t>
    </dgm:pt>
    <dgm:pt modelId="{C9A8A4B7-888F-4236-9FE0-409FD05DB0FF}" type="parTrans" cxnId="{E6A62DC3-148E-4B9C-A587-F6EC974EF1CF}">
      <dgm:prSet/>
      <dgm:spPr/>
      <dgm:t>
        <a:bodyPr/>
        <a:lstStyle/>
        <a:p>
          <a:endParaRPr lang="en-US"/>
        </a:p>
      </dgm:t>
    </dgm:pt>
    <dgm:pt modelId="{D8872DDD-3175-4CC0-A032-A7F20C7451FB}" type="sibTrans" cxnId="{E6A62DC3-148E-4B9C-A587-F6EC974EF1CF}">
      <dgm:prSet/>
      <dgm:spPr/>
      <dgm:t>
        <a:bodyPr/>
        <a:lstStyle/>
        <a:p>
          <a:endParaRPr lang="en-US"/>
        </a:p>
      </dgm:t>
    </dgm:pt>
    <dgm:pt modelId="{7057534B-A28C-4FA1-BDCF-7D5EAB988FA4}">
      <dgm:prSet/>
      <dgm:spPr/>
      <dgm:t>
        <a:bodyPr/>
        <a:lstStyle/>
        <a:p>
          <a:r>
            <a:rPr lang="en-US"/>
            <a:t>Developmental surveillance is a dynamic process</a:t>
          </a:r>
        </a:p>
      </dgm:t>
    </dgm:pt>
    <dgm:pt modelId="{DF888D89-A35A-4744-A39B-F98DE7A5AF87}" type="parTrans" cxnId="{6547DDD1-45B6-4963-A1D8-7F2E7AD356DC}">
      <dgm:prSet/>
      <dgm:spPr/>
      <dgm:t>
        <a:bodyPr/>
        <a:lstStyle/>
        <a:p>
          <a:endParaRPr lang="en-US"/>
        </a:p>
      </dgm:t>
    </dgm:pt>
    <dgm:pt modelId="{FE741B27-1EAA-4823-A4F1-A2250954C585}" type="sibTrans" cxnId="{6547DDD1-45B6-4963-A1D8-7F2E7AD356DC}">
      <dgm:prSet/>
      <dgm:spPr/>
      <dgm:t>
        <a:bodyPr/>
        <a:lstStyle/>
        <a:p>
          <a:endParaRPr lang="en-US"/>
        </a:p>
      </dgm:t>
    </dgm:pt>
    <dgm:pt modelId="{EF18562F-D959-4D50-8ECF-E0F6F8B7F69D}">
      <dgm:prSet/>
      <dgm:spPr/>
      <dgm:t>
        <a:bodyPr/>
        <a:lstStyle/>
        <a:p>
          <a:r>
            <a:rPr lang="en-US"/>
            <a:t>Child may have plateaus and progress</a:t>
          </a:r>
        </a:p>
      </dgm:t>
    </dgm:pt>
    <dgm:pt modelId="{8465AC66-BC2F-4E7A-AB3A-EBFB692FED1C}" type="parTrans" cxnId="{7A269FF3-AE03-4029-B2D6-9DD338BED228}">
      <dgm:prSet/>
      <dgm:spPr/>
      <dgm:t>
        <a:bodyPr/>
        <a:lstStyle/>
        <a:p>
          <a:endParaRPr lang="en-US"/>
        </a:p>
      </dgm:t>
    </dgm:pt>
    <dgm:pt modelId="{1CA0AC83-AE18-437A-A617-FD6FFC85A8E9}" type="sibTrans" cxnId="{7A269FF3-AE03-4029-B2D6-9DD338BED228}">
      <dgm:prSet/>
      <dgm:spPr/>
      <dgm:t>
        <a:bodyPr/>
        <a:lstStyle/>
        <a:p>
          <a:endParaRPr lang="en-US"/>
        </a:p>
      </dgm:t>
    </dgm:pt>
    <dgm:pt modelId="{1CBCA351-5BE6-48C3-A886-2887EC775E28}">
      <dgm:prSet/>
      <dgm:spPr/>
      <dgm:t>
        <a:bodyPr/>
        <a:lstStyle/>
        <a:p>
          <a:r>
            <a:rPr lang="en-US"/>
            <a:t>Single snapshot – no good</a:t>
          </a:r>
        </a:p>
      </dgm:t>
    </dgm:pt>
    <dgm:pt modelId="{BD443246-F01F-4A6A-A199-65ADD51C1027}" type="parTrans" cxnId="{24603F11-083E-4B3F-9705-7F918B683256}">
      <dgm:prSet/>
      <dgm:spPr/>
      <dgm:t>
        <a:bodyPr/>
        <a:lstStyle/>
        <a:p>
          <a:endParaRPr lang="en-US"/>
        </a:p>
      </dgm:t>
    </dgm:pt>
    <dgm:pt modelId="{35013806-DD40-4D0E-AA60-541669F3BE4C}" type="sibTrans" cxnId="{24603F11-083E-4B3F-9705-7F918B683256}">
      <dgm:prSet/>
      <dgm:spPr/>
      <dgm:t>
        <a:bodyPr/>
        <a:lstStyle/>
        <a:p>
          <a:endParaRPr lang="en-US"/>
        </a:p>
      </dgm:t>
    </dgm:pt>
    <dgm:pt modelId="{F0F20EDB-0767-41B8-B009-88A94276BC2B}">
      <dgm:prSet/>
      <dgm:spPr/>
      <dgm:t>
        <a:bodyPr/>
        <a:lstStyle/>
        <a:p>
          <a:r>
            <a:rPr lang="en-US"/>
            <a:t>Most important is that child is making progress towards attainment of skills </a:t>
          </a:r>
        </a:p>
      </dgm:t>
    </dgm:pt>
    <dgm:pt modelId="{E629B7FE-E3DD-4C62-A3E4-04260EB3F64E}" type="parTrans" cxnId="{0FB709D6-B53B-4B4E-B38A-BD2167CBD198}">
      <dgm:prSet/>
      <dgm:spPr/>
      <dgm:t>
        <a:bodyPr/>
        <a:lstStyle/>
        <a:p>
          <a:endParaRPr lang="en-US"/>
        </a:p>
      </dgm:t>
    </dgm:pt>
    <dgm:pt modelId="{CECC761D-50A5-425F-A5E9-58EBC1E46409}" type="sibTrans" cxnId="{0FB709D6-B53B-4B4E-B38A-BD2167CBD198}">
      <dgm:prSet/>
      <dgm:spPr/>
      <dgm:t>
        <a:bodyPr/>
        <a:lstStyle/>
        <a:p>
          <a:endParaRPr lang="en-US"/>
        </a:p>
      </dgm:t>
    </dgm:pt>
    <dgm:pt modelId="{02A1302D-FD1E-4E53-9668-77C1424457D7}">
      <dgm:prSet/>
      <dgm:spPr/>
      <dgm:t>
        <a:bodyPr/>
        <a:lstStyle/>
        <a:p>
          <a:r>
            <a:rPr lang="en-US"/>
            <a:t>Do not to place too much weight on a single delayed milestone, but rather look at the pattern of groups of skills</a:t>
          </a:r>
        </a:p>
      </dgm:t>
    </dgm:pt>
    <dgm:pt modelId="{AF3A9E1E-221A-4F1A-8511-B4B35DC7F0AF}" type="parTrans" cxnId="{DB3114E4-4523-40D6-95E5-ED4FEAA63994}">
      <dgm:prSet/>
      <dgm:spPr/>
      <dgm:t>
        <a:bodyPr/>
        <a:lstStyle/>
        <a:p>
          <a:endParaRPr lang="en-US"/>
        </a:p>
      </dgm:t>
    </dgm:pt>
    <dgm:pt modelId="{FFF43E79-E4A3-4BAB-96EB-E9AB072C2279}" type="sibTrans" cxnId="{DB3114E4-4523-40D6-95E5-ED4FEAA63994}">
      <dgm:prSet/>
      <dgm:spPr/>
      <dgm:t>
        <a:bodyPr/>
        <a:lstStyle/>
        <a:p>
          <a:endParaRPr lang="en-US"/>
        </a:p>
      </dgm:t>
    </dgm:pt>
    <dgm:pt modelId="{63E7C85F-8083-4626-9AAF-7A433C027746}" type="pres">
      <dgm:prSet presAssocID="{9811CB58-3F37-4427-AE85-617F108C95B0}" presName="diagram" presStyleCnt="0">
        <dgm:presLayoutVars>
          <dgm:dir/>
          <dgm:resizeHandles val="exact"/>
        </dgm:presLayoutVars>
      </dgm:prSet>
      <dgm:spPr/>
    </dgm:pt>
    <dgm:pt modelId="{3D4FA48E-D459-4CB4-A049-BDF300515545}" type="pres">
      <dgm:prSet presAssocID="{A2B68BA1-67EB-41D9-9E9D-3DAA1FD71581}" presName="node" presStyleLbl="node1" presStyleIdx="0" presStyleCnt="6">
        <dgm:presLayoutVars>
          <dgm:bulletEnabled val="1"/>
        </dgm:presLayoutVars>
      </dgm:prSet>
      <dgm:spPr/>
    </dgm:pt>
    <dgm:pt modelId="{14A3FC31-61FA-4ADE-9D9E-EBBF5F3ECA2C}" type="pres">
      <dgm:prSet presAssocID="{D8872DDD-3175-4CC0-A032-A7F20C7451FB}" presName="sibTrans" presStyleCnt="0"/>
      <dgm:spPr/>
    </dgm:pt>
    <dgm:pt modelId="{9D622B5F-8E55-437C-A931-1814280B1BF0}" type="pres">
      <dgm:prSet presAssocID="{7057534B-A28C-4FA1-BDCF-7D5EAB988FA4}" presName="node" presStyleLbl="node1" presStyleIdx="1" presStyleCnt="6">
        <dgm:presLayoutVars>
          <dgm:bulletEnabled val="1"/>
        </dgm:presLayoutVars>
      </dgm:prSet>
      <dgm:spPr/>
    </dgm:pt>
    <dgm:pt modelId="{9F50B424-76B7-4F21-ACCE-F9B532AE30AB}" type="pres">
      <dgm:prSet presAssocID="{FE741B27-1EAA-4823-A4F1-A2250954C585}" presName="sibTrans" presStyleCnt="0"/>
      <dgm:spPr/>
    </dgm:pt>
    <dgm:pt modelId="{9702F209-D157-402B-BD14-BB4FAB1E74FD}" type="pres">
      <dgm:prSet presAssocID="{EF18562F-D959-4D50-8ECF-E0F6F8B7F69D}" presName="node" presStyleLbl="node1" presStyleIdx="2" presStyleCnt="6">
        <dgm:presLayoutVars>
          <dgm:bulletEnabled val="1"/>
        </dgm:presLayoutVars>
      </dgm:prSet>
      <dgm:spPr/>
    </dgm:pt>
    <dgm:pt modelId="{9D8A264E-C827-4302-8ADE-140B4015BAA6}" type="pres">
      <dgm:prSet presAssocID="{1CA0AC83-AE18-437A-A617-FD6FFC85A8E9}" presName="sibTrans" presStyleCnt="0"/>
      <dgm:spPr/>
    </dgm:pt>
    <dgm:pt modelId="{48314308-F437-42BB-8F61-9813298D811A}" type="pres">
      <dgm:prSet presAssocID="{1CBCA351-5BE6-48C3-A886-2887EC775E28}" presName="node" presStyleLbl="node1" presStyleIdx="3" presStyleCnt="6">
        <dgm:presLayoutVars>
          <dgm:bulletEnabled val="1"/>
        </dgm:presLayoutVars>
      </dgm:prSet>
      <dgm:spPr/>
    </dgm:pt>
    <dgm:pt modelId="{C4AB8192-8E8B-43B9-BD4C-13FA531D91AB}" type="pres">
      <dgm:prSet presAssocID="{35013806-DD40-4D0E-AA60-541669F3BE4C}" presName="sibTrans" presStyleCnt="0"/>
      <dgm:spPr/>
    </dgm:pt>
    <dgm:pt modelId="{34665DBB-4357-4DED-9F99-00BA98D1C41B}" type="pres">
      <dgm:prSet presAssocID="{F0F20EDB-0767-41B8-B009-88A94276BC2B}" presName="node" presStyleLbl="node1" presStyleIdx="4" presStyleCnt="6">
        <dgm:presLayoutVars>
          <dgm:bulletEnabled val="1"/>
        </dgm:presLayoutVars>
      </dgm:prSet>
      <dgm:spPr/>
    </dgm:pt>
    <dgm:pt modelId="{6DBE9FB3-590D-427E-9D1C-5E8EC7F49B01}" type="pres">
      <dgm:prSet presAssocID="{CECC761D-50A5-425F-A5E9-58EBC1E46409}" presName="sibTrans" presStyleCnt="0"/>
      <dgm:spPr/>
    </dgm:pt>
    <dgm:pt modelId="{6BB13BA2-00C6-4819-B839-46C1306D3807}" type="pres">
      <dgm:prSet presAssocID="{02A1302D-FD1E-4E53-9668-77C1424457D7}" presName="node" presStyleLbl="node1" presStyleIdx="5" presStyleCnt="6">
        <dgm:presLayoutVars>
          <dgm:bulletEnabled val="1"/>
        </dgm:presLayoutVars>
      </dgm:prSet>
      <dgm:spPr/>
    </dgm:pt>
  </dgm:ptLst>
  <dgm:cxnLst>
    <dgm:cxn modelId="{24603F11-083E-4B3F-9705-7F918B683256}" srcId="{9811CB58-3F37-4427-AE85-617F108C95B0}" destId="{1CBCA351-5BE6-48C3-A886-2887EC775E28}" srcOrd="3" destOrd="0" parTransId="{BD443246-F01F-4A6A-A199-65ADD51C1027}" sibTransId="{35013806-DD40-4D0E-AA60-541669F3BE4C}"/>
    <dgm:cxn modelId="{7C7E4327-CA45-4928-AEAF-61C270D0C84D}" type="presOf" srcId="{A2B68BA1-67EB-41D9-9E9D-3DAA1FD71581}" destId="{3D4FA48E-D459-4CB4-A049-BDF300515545}" srcOrd="0" destOrd="0" presId="urn:microsoft.com/office/officeart/2005/8/layout/default"/>
    <dgm:cxn modelId="{DE1EB129-F99C-487E-A252-B24F3FB394DA}" type="presOf" srcId="{1CBCA351-5BE6-48C3-A886-2887EC775E28}" destId="{48314308-F437-42BB-8F61-9813298D811A}" srcOrd="0" destOrd="0" presId="urn:microsoft.com/office/officeart/2005/8/layout/default"/>
    <dgm:cxn modelId="{676C5E2D-49D4-41BE-8010-BDF9436CA24F}" type="presOf" srcId="{7057534B-A28C-4FA1-BDCF-7D5EAB988FA4}" destId="{9D622B5F-8E55-437C-A931-1814280B1BF0}" srcOrd="0" destOrd="0" presId="urn:microsoft.com/office/officeart/2005/8/layout/default"/>
    <dgm:cxn modelId="{16B75B66-7696-4250-8B47-15E383BD3CA0}" type="presOf" srcId="{02A1302D-FD1E-4E53-9668-77C1424457D7}" destId="{6BB13BA2-00C6-4819-B839-46C1306D3807}" srcOrd="0" destOrd="0" presId="urn:microsoft.com/office/officeart/2005/8/layout/default"/>
    <dgm:cxn modelId="{CB234559-EFE0-4AA9-9A8F-13A5A1953DB7}" type="presOf" srcId="{F0F20EDB-0767-41B8-B009-88A94276BC2B}" destId="{34665DBB-4357-4DED-9F99-00BA98D1C41B}" srcOrd="0" destOrd="0" presId="urn:microsoft.com/office/officeart/2005/8/layout/default"/>
    <dgm:cxn modelId="{6520A0A0-CDE0-4452-8288-26863063E981}" type="presOf" srcId="{9811CB58-3F37-4427-AE85-617F108C95B0}" destId="{63E7C85F-8083-4626-9AAF-7A433C027746}" srcOrd="0" destOrd="0" presId="urn:microsoft.com/office/officeart/2005/8/layout/default"/>
    <dgm:cxn modelId="{E6A62DC3-148E-4B9C-A587-F6EC974EF1CF}" srcId="{9811CB58-3F37-4427-AE85-617F108C95B0}" destId="{A2B68BA1-67EB-41D9-9E9D-3DAA1FD71581}" srcOrd="0" destOrd="0" parTransId="{C9A8A4B7-888F-4236-9FE0-409FD05DB0FF}" sibTransId="{D8872DDD-3175-4CC0-A032-A7F20C7451FB}"/>
    <dgm:cxn modelId="{6547DDD1-45B6-4963-A1D8-7F2E7AD356DC}" srcId="{9811CB58-3F37-4427-AE85-617F108C95B0}" destId="{7057534B-A28C-4FA1-BDCF-7D5EAB988FA4}" srcOrd="1" destOrd="0" parTransId="{DF888D89-A35A-4744-A39B-F98DE7A5AF87}" sibTransId="{FE741B27-1EAA-4823-A4F1-A2250954C585}"/>
    <dgm:cxn modelId="{0FB709D6-B53B-4B4E-B38A-BD2167CBD198}" srcId="{9811CB58-3F37-4427-AE85-617F108C95B0}" destId="{F0F20EDB-0767-41B8-B009-88A94276BC2B}" srcOrd="4" destOrd="0" parTransId="{E629B7FE-E3DD-4C62-A3E4-04260EB3F64E}" sibTransId="{CECC761D-50A5-425F-A5E9-58EBC1E46409}"/>
    <dgm:cxn modelId="{44EE37D9-14FC-4F0F-9EE5-0DD1F5C90633}" type="presOf" srcId="{EF18562F-D959-4D50-8ECF-E0F6F8B7F69D}" destId="{9702F209-D157-402B-BD14-BB4FAB1E74FD}" srcOrd="0" destOrd="0" presId="urn:microsoft.com/office/officeart/2005/8/layout/default"/>
    <dgm:cxn modelId="{DB3114E4-4523-40D6-95E5-ED4FEAA63994}" srcId="{9811CB58-3F37-4427-AE85-617F108C95B0}" destId="{02A1302D-FD1E-4E53-9668-77C1424457D7}" srcOrd="5" destOrd="0" parTransId="{AF3A9E1E-221A-4F1A-8511-B4B35DC7F0AF}" sibTransId="{FFF43E79-E4A3-4BAB-96EB-E9AB072C2279}"/>
    <dgm:cxn modelId="{7A269FF3-AE03-4029-B2D6-9DD338BED228}" srcId="{9811CB58-3F37-4427-AE85-617F108C95B0}" destId="{EF18562F-D959-4D50-8ECF-E0F6F8B7F69D}" srcOrd="2" destOrd="0" parTransId="{8465AC66-BC2F-4E7A-AB3A-EBFB692FED1C}" sibTransId="{1CA0AC83-AE18-437A-A617-FD6FFC85A8E9}"/>
    <dgm:cxn modelId="{D090CBAB-8413-4573-858A-5CE10BE768B1}" type="presParOf" srcId="{63E7C85F-8083-4626-9AAF-7A433C027746}" destId="{3D4FA48E-D459-4CB4-A049-BDF300515545}" srcOrd="0" destOrd="0" presId="urn:microsoft.com/office/officeart/2005/8/layout/default"/>
    <dgm:cxn modelId="{91195EDD-0BDD-4C30-A38E-32E3A66D6FB5}" type="presParOf" srcId="{63E7C85F-8083-4626-9AAF-7A433C027746}" destId="{14A3FC31-61FA-4ADE-9D9E-EBBF5F3ECA2C}" srcOrd="1" destOrd="0" presId="urn:microsoft.com/office/officeart/2005/8/layout/default"/>
    <dgm:cxn modelId="{732223A7-2AFF-4366-B5CA-1E2B65D6B6B3}" type="presParOf" srcId="{63E7C85F-8083-4626-9AAF-7A433C027746}" destId="{9D622B5F-8E55-437C-A931-1814280B1BF0}" srcOrd="2" destOrd="0" presId="urn:microsoft.com/office/officeart/2005/8/layout/default"/>
    <dgm:cxn modelId="{62F3A032-A747-4E0C-A3A4-BE14B49B49FF}" type="presParOf" srcId="{63E7C85F-8083-4626-9AAF-7A433C027746}" destId="{9F50B424-76B7-4F21-ACCE-F9B532AE30AB}" srcOrd="3" destOrd="0" presId="urn:microsoft.com/office/officeart/2005/8/layout/default"/>
    <dgm:cxn modelId="{80F5D93D-1EB7-475B-B30E-8B582C04293E}" type="presParOf" srcId="{63E7C85F-8083-4626-9AAF-7A433C027746}" destId="{9702F209-D157-402B-BD14-BB4FAB1E74FD}" srcOrd="4" destOrd="0" presId="urn:microsoft.com/office/officeart/2005/8/layout/default"/>
    <dgm:cxn modelId="{59DE3C26-13A5-4CD6-978E-3628611D0BC3}" type="presParOf" srcId="{63E7C85F-8083-4626-9AAF-7A433C027746}" destId="{9D8A264E-C827-4302-8ADE-140B4015BAA6}" srcOrd="5" destOrd="0" presId="urn:microsoft.com/office/officeart/2005/8/layout/default"/>
    <dgm:cxn modelId="{DFA75362-62B8-40BD-BE23-420CF1CC3BFD}" type="presParOf" srcId="{63E7C85F-8083-4626-9AAF-7A433C027746}" destId="{48314308-F437-42BB-8F61-9813298D811A}" srcOrd="6" destOrd="0" presId="urn:microsoft.com/office/officeart/2005/8/layout/default"/>
    <dgm:cxn modelId="{85F04AB0-52F0-495A-8AF5-C9C95F376F9A}" type="presParOf" srcId="{63E7C85F-8083-4626-9AAF-7A433C027746}" destId="{C4AB8192-8E8B-43B9-BD4C-13FA531D91AB}" srcOrd="7" destOrd="0" presId="urn:microsoft.com/office/officeart/2005/8/layout/default"/>
    <dgm:cxn modelId="{431899DF-CB3E-427A-B6EB-7513265B876E}" type="presParOf" srcId="{63E7C85F-8083-4626-9AAF-7A433C027746}" destId="{34665DBB-4357-4DED-9F99-00BA98D1C41B}" srcOrd="8" destOrd="0" presId="urn:microsoft.com/office/officeart/2005/8/layout/default"/>
    <dgm:cxn modelId="{1842E3B0-3558-4CDF-9B6E-5DEF79FAB770}" type="presParOf" srcId="{63E7C85F-8083-4626-9AAF-7A433C027746}" destId="{6DBE9FB3-590D-427E-9D1C-5E8EC7F49B01}" srcOrd="9" destOrd="0" presId="urn:microsoft.com/office/officeart/2005/8/layout/default"/>
    <dgm:cxn modelId="{698E634D-FEE4-4F3F-B37D-5A6E0B2694C9}" type="presParOf" srcId="{63E7C85F-8083-4626-9AAF-7A433C027746}" destId="{6BB13BA2-00C6-4819-B839-46C1306D380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242924-D4AD-4930-9456-B734B073E6E0}"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D51CB1EE-84E4-44A6-9A5D-1C14C19BE595}">
      <dgm:prSet/>
      <dgm:spPr/>
      <dgm:t>
        <a:bodyPr/>
        <a:lstStyle/>
        <a:p>
          <a:r>
            <a:rPr lang="en-US"/>
            <a:t>FBE, LFT, KFT, CK, Iron studies, TFT, Microarray, Fragile X, Urine metabolic screen </a:t>
          </a:r>
        </a:p>
      </dgm:t>
    </dgm:pt>
    <dgm:pt modelId="{697BF4FF-E4DA-482E-9072-1C814C9D95A5}" type="parTrans" cxnId="{1EB05A46-FAB0-4D90-A620-700987C4CCB5}">
      <dgm:prSet/>
      <dgm:spPr/>
      <dgm:t>
        <a:bodyPr/>
        <a:lstStyle/>
        <a:p>
          <a:endParaRPr lang="en-US"/>
        </a:p>
      </dgm:t>
    </dgm:pt>
    <dgm:pt modelId="{DE600517-C664-42BC-AAF1-9DB3B42A74EE}" type="sibTrans" cxnId="{1EB05A46-FAB0-4D90-A620-700987C4CCB5}">
      <dgm:prSet/>
      <dgm:spPr/>
      <dgm:t>
        <a:bodyPr/>
        <a:lstStyle/>
        <a:p>
          <a:endParaRPr lang="en-US"/>
        </a:p>
      </dgm:t>
    </dgm:pt>
    <dgm:pt modelId="{536D3674-10A7-4D9C-B82C-D41E08CE2469}">
      <dgm:prSet/>
      <dgm:spPr/>
      <dgm:t>
        <a:bodyPr/>
        <a:lstStyle/>
        <a:p>
          <a:r>
            <a:rPr lang="en-US"/>
            <a:t>Hearing/ Vision</a:t>
          </a:r>
        </a:p>
      </dgm:t>
    </dgm:pt>
    <dgm:pt modelId="{EB6243D4-F360-4E8B-9D20-192352A8261F}" type="parTrans" cxnId="{DBED5B4F-5114-4059-A783-130A07FB5D8D}">
      <dgm:prSet/>
      <dgm:spPr/>
      <dgm:t>
        <a:bodyPr/>
        <a:lstStyle/>
        <a:p>
          <a:endParaRPr lang="en-US"/>
        </a:p>
      </dgm:t>
    </dgm:pt>
    <dgm:pt modelId="{7ACD6AF6-A9E7-4D67-9AC5-EBD8C8CB86DF}" type="sibTrans" cxnId="{DBED5B4F-5114-4059-A783-130A07FB5D8D}">
      <dgm:prSet/>
      <dgm:spPr/>
      <dgm:t>
        <a:bodyPr/>
        <a:lstStyle/>
        <a:p>
          <a:endParaRPr lang="en-US"/>
        </a:p>
      </dgm:t>
    </dgm:pt>
    <dgm:pt modelId="{DD3232AC-9CE1-47ED-B446-90D5593B6542}">
      <dgm:prSet/>
      <dgm:spPr/>
      <dgm:t>
        <a:bodyPr/>
        <a:lstStyle/>
        <a:p>
          <a:r>
            <a:rPr lang="en-US"/>
            <a:t>EEG – if seizures</a:t>
          </a:r>
        </a:p>
      </dgm:t>
    </dgm:pt>
    <dgm:pt modelId="{8439E494-864D-439D-A18F-8C042A2A0C52}" type="parTrans" cxnId="{3C8E2E89-CC9D-4FDC-9CBE-3251004BF4BB}">
      <dgm:prSet/>
      <dgm:spPr/>
      <dgm:t>
        <a:bodyPr/>
        <a:lstStyle/>
        <a:p>
          <a:endParaRPr lang="en-US"/>
        </a:p>
      </dgm:t>
    </dgm:pt>
    <dgm:pt modelId="{2B3C8C01-A6B3-471A-9CB4-772AA2C5115D}" type="sibTrans" cxnId="{3C8E2E89-CC9D-4FDC-9CBE-3251004BF4BB}">
      <dgm:prSet/>
      <dgm:spPr/>
      <dgm:t>
        <a:bodyPr/>
        <a:lstStyle/>
        <a:p>
          <a:endParaRPr lang="en-US"/>
        </a:p>
      </dgm:t>
    </dgm:pt>
    <dgm:pt modelId="{886A99E3-890D-4E63-BA27-8CA385136E42}">
      <dgm:prSet/>
      <dgm:spPr/>
      <dgm:t>
        <a:bodyPr/>
        <a:lstStyle/>
        <a:p>
          <a:r>
            <a:rPr lang="en-US"/>
            <a:t>MRI – Developmental regression, seizures, microcephaly, dysmorphism</a:t>
          </a:r>
        </a:p>
      </dgm:t>
    </dgm:pt>
    <dgm:pt modelId="{421668D1-B95D-4A79-ADFE-B085BFC3DEB8}" type="parTrans" cxnId="{0A99F1C1-3744-458E-9D9E-0CA12ED02601}">
      <dgm:prSet/>
      <dgm:spPr/>
      <dgm:t>
        <a:bodyPr/>
        <a:lstStyle/>
        <a:p>
          <a:endParaRPr lang="en-US"/>
        </a:p>
      </dgm:t>
    </dgm:pt>
    <dgm:pt modelId="{FB020C6C-15DB-4D7A-87F1-DF1DA0BD2865}" type="sibTrans" cxnId="{0A99F1C1-3744-458E-9D9E-0CA12ED02601}">
      <dgm:prSet/>
      <dgm:spPr/>
      <dgm:t>
        <a:bodyPr/>
        <a:lstStyle/>
        <a:p>
          <a:endParaRPr lang="en-US"/>
        </a:p>
      </dgm:t>
    </dgm:pt>
    <dgm:pt modelId="{00A0DA57-9576-4921-BB37-F61CC6D4B609}">
      <dgm:prSet/>
      <dgm:spPr/>
      <dgm:t>
        <a:bodyPr/>
        <a:lstStyle/>
        <a:p>
          <a:r>
            <a:rPr lang="en-US"/>
            <a:t>Most cases investigations have poor yield</a:t>
          </a:r>
        </a:p>
      </dgm:t>
    </dgm:pt>
    <dgm:pt modelId="{724D2E2D-A6F0-4E1F-8A29-27E9495987D3}" type="parTrans" cxnId="{24319A91-CB11-42E5-831E-BC4B556D88CE}">
      <dgm:prSet/>
      <dgm:spPr/>
      <dgm:t>
        <a:bodyPr/>
        <a:lstStyle/>
        <a:p>
          <a:endParaRPr lang="en-US"/>
        </a:p>
      </dgm:t>
    </dgm:pt>
    <dgm:pt modelId="{67E14782-FBF0-47F3-BC61-CCD8F41A4600}" type="sibTrans" cxnId="{24319A91-CB11-42E5-831E-BC4B556D88CE}">
      <dgm:prSet/>
      <dgm:spPr/>
      <dgm:t>
        <a:bodyPr/>
        <a:lstStyle/>
        <a:p>
          <a:endParaRPr lang="en-US"/>
        </a:p>
      </dgm:t>
    </dgm:pt>
    <dgm:pt modelId="{D78AF9B5-CE44-4696-A223-41A7BFEDCB94}" type="pres">
      <dgm:prSet presAssocID="{7B242924-D4AD-4930-9456-B734B073E6E0}" presName="root" presStyleCnt="0">
        <dgm:presLayoutVars>
          <dgm:dir/>
          <dgm:resizeHandles val="exact"/>
        </dgm:presLayoutVars>
      </dgm:prSet>
      <dgm:spPr/>
    </dgm:pt>
    <dgm:pt modelId="{FE6D0F9C-E055-4019-8EF9-4A0DC0DF9A66}" type="pres">
      <dgm:prSet presAssocID="{D51CB1EE-84E4-44A6-9A5D-1C14C19BE595}" presName="compNode" presStyleCnt="0"/>
      <dgm:spPr/>
    </dgm:pt>
    <dgm:pt modelId="{E40C0830-25D4-42BA-A84C-D6CBF57DA7B5}" type="pres">
      <dgm:prSet presAssocID="{D51CB1EE-84E4-44A6-9A5D-1C14C19BE59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CEF7DF09-69B1-42F7-89BF-27E261F0D551}" type="pres">
      <dgm:prSet presAssocID="{D51CB1EE-84E4-44A6-9A5D-1C14C19BE595}" presName="spaceRect" presStyleCnt="0"/>
      <dgm:spPr/>
    </dgm:pt>
    <dgm:pt modelId="{0C168068-FD48-40B4-BF61-EDB5888E06FB}" type="pres">
      <dgm:prSet presAssocID="{D51CB1EE-84E4-44A6-9A5D-1C14C19BE595}" presName="textRect" presStyleLbl="revTx" presStyleIdx="0" presStyleCnt="5">
        <dgm:presLayoutVars>
          <dgm:chMax val="1"/>
          <dgm:chPref val="1"/>
        </dgm:presLayoutVars>
      </dgm:prSet>
      <dgm:spPr/>
    </dgm:pt>
    <dgm:pt modelId="{93359A5E-6448-40DF-98D5-4069DD8591B1}" type="pres">
      <dgm:prSet presAssocID="{DE600517-C664-42BC-AAF1-9DB3B42A74EE}" presName="sibTrans" presStyleCnt="0"/>
      <dgm:spPr/>
    </dgm:pt>
    <dgm:pt modelId="{3027C4D0-D015-4581-AAA1-3449DFD5B36C}" type="pres">
      <dgm:prSet presAssocID="{536D3674-10A7-4D9C-B82C-D41E08CE2469}" presName="compNode" presStyleCnt="0"/>
      <dgm:spPr/>
    </dgm:pt>
    <dgm:pt modelId="{CB0507CA-8FBE-471B-8B69-FDE94C7CCF78}" type="pres">
      <dgm:prSet presAssocID="{536D3674-10A7-4D9C-B82C-D41E08CE246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
        </a:ext>
      </dgm:extLst>
    </dgm:pt>
    <dgm:pt modelId="{578B3490-57B8-47A5-B43A-63B719EF2D8A}" type="pres">
      <dgm:prSet presAssocID="{536D3674-10A7-4D9C-B82C-D41E08CE2469}" presName="spaceRect" presStyleCnt="0"/>
      <dgm:spPr/>
    </dgm:pt>
    <dgm:pt modelId="{091DF371-24A3-4387-90BC-8533D072FA89}" type="pres">
      <dgm:prSet presAssocID="{536D3674-10A7-4D9C-B82C-D41E08CE2469}" presName="textRect" presStyleLbl="revTx" presStyleIdx="1" presStyleCnt="5">
        <dgm:presLayoutVars>
          <dgm:chMax val="1"/>
          <dgm:chPref val="1"/>
        </dgm:presLayoutVars>
      </dgm:prSet>
      <dgm:spPr/>
    </dgm:pt>
    <dgm:pt modelId="{DCCF4768-FC60-49D6-B012-640B28CF9DF5}" type="pres">
      <dgm:prSet presAssocID="{7ACD6AF6-A9E7-4D67-9AC5-EBD8C8CB86DF}" presName="sibTrans" presStyleCnt="0"/>
      <dgm:spPr/>
    </dgm:pt>
    <dgm:pt modelId="{B4570BA4-D03F-466E-9867-C8093A094891}" type="pres">
      <dgm:prSet presAssocID="{DD3232AC-9CE1-47ED-B446-90D5593B6542}" presName="compNode" presStyleCnt="0"/>
      <dgm:spPr/>
    </dgm:pt>
    <dgm:pt modelId="{1A8BB9A6-AA18-4F4A-8BC4-994D047E7B36}" type="pres">
      <dgm:prSet presAssocID="{DD3232AC-9CE1-47ED-B446-90D5593B654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CC1A695F-8FEA-4BCE-9764-5773391285BC}" type="pres">
      <dgm:prSet presAssocID="{DD3232AC-9CE1-47ED-B446-90D5593B6542}" presName="spaceRect" presStyleCnt="0"/>
      <dgm:spPr/>
    </dgm:pt>
    <dgm:pt modelId="{25B5E0CC-1A81-4243-A978-2EEE94C87CDD}" type="pres">
      <dgm:prSet presAssocID="{DD3232AC-9CE1-47ED-B446-90D5593B6542}" presName="textRect" presStyleLbl="revTx" presStyleIdx="2" presStyleCnt="5">
        <dgm:presLayoutVars>
          <dgm:chMax val="1"/>
          <dgm:chPref val="1"/>
        </dgm:presLayoutVars>
      </dgm:prSet>
      <dgm:spPr/>
    </dgm:pt>
    <dgm:pt modelId="{9A50D205-C733-483F-89C7-4742838CB2B1}" type="pres">
      <dgm:prSet presAssocID="{2B3C8C01-A6B3-471A-9CB4-772AA2C5115D}" presName="sibTrans" presStyleCnt="0"/>
      <dgm:spPr/>
    </dgm:pt>
    <dgm:pt modelId="{4D1E37FD-C950-479D-B139-949830CD9686}" type="pres">
      <dgm:prSet presAssocID="{886A99E3-890D-4E63-BA27-8CA385136E42}" presName="compNode" presStyleCnt="0"/>
      <dgm:spPr/>
    </dgm:pt>
    <dgm:pt modelId="{052FDFF4-45B8-4A2D-BF3E-47582342FD04}" type="pres">
      <dgm:prSet presAssocID="{886A99E3-890D-4E63-BA27-8CA385136E4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a:ext>
      </dgm:extLst>
    </dgm:pt>
    <dgm:pt modelId="{44EFDE4F-CD4E-459B-B9E3-04BDF8998E7E}" type="pres">
      <dgm:prSet presAssocID="{886A99E3-890D-4E63-BA27-8CA385136E42}" presName="spaceRect" presStyleCnt="0"/>
      <dgm:spPr/>
    </dgm:pt>
    <dgm:pt modelId="{BC641FF2-6AEE-4BCF-ACE5-3E9CBF0700E1}" type="pres">
      <dgm:prSet presAssocID="{886A99E3-890D-4E63-BA27-8CA385136E42}" presName="textRect" presStyleLbl="revTx" presStyleIdx="3" presStyleCnt="5">
        <dgm:presLayoutVars>
          <dgm:chMax val="1"/>
          <dgm:chPref val="1"/>
        </dgm:presLayoutVars>
      </dgm:prSet>
      <dgm:spPr/>
    </dgm:pt>
    <dgm:pt modelId="{CE4ECAD5-F6BC-4183-8C5C-5071774D8DEE}" type="pres">
      <dgm:prSet presAssocID="{FB020C6C-15DB-4D7A-87F1-DF1DA0BD2865}" presName="sibTrans" presStyleCnt="0"/>
      <dgm:spPr/>
    </dgm:pt>
    <dgm:pt modelId="{0E3A05F3-B78B-4F80-8A56-BBE5B389D750}" type="pres">
      <dgm:prSet presAssocID="{00A0DA57-9576-4921-BB37-F61CC6D4B609}" presName="compNode" presStyleCnt="0"/>
      <dgm:spPr/>
    </dgm:pt>
    <dgm:pt modelId="{60E2012E-16BE-4F68-AA99-49318805DD4A}" type="pres">
      <dgm:prSet presAssocID="{00A0DA57-9576-4921-BB37-F61CC6D4B60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gnifying glass"/>
        </a:ext>
      </dgm:extLst>
    </dgm:pt>
    <dgm:pt modelId="{CF50A451-AFD8-417B-AD98-A666F15B7ED5}" type="pres">
      <dgm:prSet presAssocID="{00A0DA57-9576-4921-BB37-F61CC6D4B609}" presName="spaceRect" presStyleCnt="0"/>
      <dgm:spPr/>
    </dgm:pt>
    <dgm:pt modelId="{03A216CD-D9AE-4601-A4D4-FC34922368BB}" type="pres">
      <dgm:prSet presAssocID="{00A0DA57-9576-4921-BB37-F61CC6D4B609}" presName="textRect" presStyleLbl="revTx" presStyleIdx="4" presStyleCnt="5">
        <dgm:presLayoutVars>
          <dgm:chMax val="1"/>
          <dgm:chPref val="1"/>
        </dgm:presLayoutVars>
      </dgm:prSet>
      <dgm:spPr/>
    </dgm:pt>
  </dgm:ptLst>
  <dgm:cxnLst>
    <dgm:cxn modelId="{8A024415-6DB9-4D56-8148-62E7311FCCFA}" type="presOf" srcId="{886A99E3-890D-4E63-BA27-8CA385136E42}" destId="{BC641FF2-6AEE-4BCF-ACE5-3E9CBF0700E1}" srcOrd="0" destOrd="0" presId="urn:microsoft.com/office/officeart/2018/2/layout/IconLabelList"/>
    <dgm:cxn modelId="{2CA1A75C-95EB-40B4-B54C-CF980920EDE0}" type="presOf" srcId="{D51CB1EE-84E4-44A6-9A5D-1C14C19BE595}" destId="{0C168068-FD48-40B4-BF61-EDB5888E06FB}" srcOrd="0" destOrd="0" presId="urn:microsoft.com/office/officeart/2018/2/layout/IconLabelList"/>
    <dgm:cxn modelId="{1EB05A46-FAB0-4D90-A620-700987C4CCB5}" srcId="{7B242924-D4AD-4930-9456-B734B073E6E0}" destId="{D51CB1EE-84E4-44A6-9A5D-1C14C19BE595}" srcOrd="0" destOrd="0" parTransId="{697BF4FF-E4DA-482E-9072-1C814C9D95A5}" sibTransId="{DE600517-C664-42BC-AAF1-9DB3B42A74EE}"/>
    <dgm:cxn modelId="{DBED5B4F-5114-4059-A783-130A07FB5D8D}" srcId="{7B242924-D4AD-4930-9456-B734B073E6E0}" destId="{536D3674-10A7-4D9C-B82C-D41E08CE2469}" srcOrd="1" destOrd="0" parTransId="{EB6243D4-F360-4E8B-9D20-192352A8261F}" sibTransId="{7ACD6AF6-A9E7-4D67-9AC5-EBD8C8CB86DF}"/>
    <dgm:cxn modelId="{32EE8377-E006-49DC-BA6B-6EB914DB2AB3}" type="presOf" srcId="{DD3232AC-9CE1-47ED-B446-90D5593B6542}" destId="{25B5E0CC-1A81-4243-A978-2EEE94C87CDD}" srcOrd="0" destOrd="0" presId="urn:microsoft.com/office/officeart/2018/2/layout/IconLabelList"/>
    <dgm:cxn modelId="{3C8E2E89-CC9D-4FDC-9CBE-3251004BF4BB}" srcId="{7B242924-D4AD-4930-9456-B734B073E6E0}" destId="{DD3232AC-9CE1-47ED-B446-90D5593B6542}" srcOrd="2" destOrd="0" parTransId="{8439E494-864D-439D-A18F-8C042A2A0C52}" sibTransId="{2B3C8C01-A6B3-471A-9CB4-772AA2C5115D}"/>
    <dgm:cxn modelId="{24319A91-CB11-42E5-831E-BC4B556D88CE}" srcId="{7B242924-D4AD-4930-9456-B734B073E6E0}" destId="{00A0DA57-9576-4921-BB37-F61CC6D4B609}" srcOrd="4" destOrd="0" parTransId="{724D2E2D-A6F0-4E1F-8A29-27E9495987D3}" sibTransId="{67E14782-FBF0-47F3-BC61-CCD8F41A4600}"/>
    <dgm:cxn modelId="{0A99F1C1-3744-458E-9D9E-0CA12ED02601}" srcId="{7B242924-D4AD-4930-9456-B734B073E6E0}" destId="{886A99E3-890D-4E63-BA27-8CA385136E42}" srcOrd="3" destOrd="0" parTransId="{421668D1-B95D-4A79-ADFE-B085BFC3DEB8}" sibTransId="{FB020C6C-15DB-4D7A-87F1-DF1DA0BD2865}"/>
    <dgm:cxn modelId="{C98F78D6-2568-4B3F-9A25-E9E05EC74254}" type="presOf" srcId="{7B242924-D4AD-4930-9456-B734B073E6E0}" destId="{D78AF9B5-CE44-4696-A223-41A7BFEDCB94}" srcOrd="0" destOrd="0" presId="urn:microsoft.com/office/officeart/2018/2/layout/IconLabelList"/>
    <dgm:cxn modelId="{A1C0D6E3-2027-4276-A06E-BCBB5343D76F}" type="presOf" srcId="{00A0DA57-9576-4921-BB37-F61CC6D4B609}" destId="{03A216CD-D9AE-4601-A4D4-FC34922368BB}" srcOrd="0" destOrd="0" presId="urn:microsoft.com/office/officeart/2018/2/layout/IconLabelList"/>
    <dgm:cxn modelId="{7ADD51F6-D207-48F9-BEDB-279B404B3D15}" type="presOf" srcId="{536D3674-10A7-4D9C-B82C-D41E08CE2469}" destId="{091DF371-24A3-4387-90BC-8533D072FA89}" srcOrd="0" destOrd="0" presId="urn:microsoft.com/office/officeart/2018/2/layout/IconLabelList"/>
    <dgm:cxn modelId="{8AB0120D-B89A-41F8-8E0E-909591B91378}" type="presParOf" srcId="{D78AF9B5-CE44-4696-A223-41A7BFEDCB94}" destId="{FE6D0F9C-E055-4019-8EF9-4A0DC0DF9A66}" srcOrd="0" destOrd="0" presId="urn:microsoft.com/office/officeart/2018/2/layout/IconLabelList"/>
    <dgm:cxn modelId="{56B49F58-D56A-4ADA-9B9F-2C7F8451F024}" type="presParOf" srcId="{FE6D0F9C-E055-4019-8EF9-4A0DC0DF9A66}" destId="{E40C0830-25D4-42BA-A84C-D6CBF57DA7B5}" srcOrd="0" destOrd="0" presId="urn:microsoft.com/office/officeart/2018/2/layout/IconLabelList"/>
    <dgm:cxn modelId="{2D516020-5CC6-4A10-9E32-F8C8D2A78A41}" type="presParOf" srcId="{FE6D0F9C-E055-4019-8EF9-4A0DC0DF9A66}" destId="{CEF7DF09-69B1-42F7-89BF-27E261F0D551}" srcOrd="1" destOrd="0" presId="urn:microsoft.com/office/officeart/2018/2/layout/IconLabelList"/>
    <dgm:cxn modelId="{11A70B54-87DC-41DF-9E9F-E3CEDD434A54}" type="presParOf" srcId="{FE6D0F9C-E055-4019-8EF9-4A0DC0DF9A66}" destId="{0C168068-FD48-40B4-BF61-EDB5888E06FB}" srcOrd="2" destOrd="0" presId="urn:microsoft.com/office/officeart/2018/2/layout/IconLabelList"/>
    <dgm:cxn modelId="{0BC51DA9-4BCB-461C-977E-B26E9411E58F}" type="presParOf" srcId="{D78AF9B5-CE44-4696-A223-41A7BFEDCB94}" destId="{93359A5E-6448-40DF-98D5-4069DD8591B1}" srcOrd="1" destOrd="0" presId="urn:microsoft.com/office/officeart/2018/2/layout/IconLabelList"/>
    <dgm:cxn modelId="{6012F2A1-8FAD-488F-8B1F-6F60A23D9465}" type="presParOf" srcId="{D78AF9B5-CE44-4696-A223-41A7BFEDCB94}" destId="{3027C4D0-D015-4581-AAA1-3449DFD5B36C}" srcOrd="2" destOrd="0" presId="urn:microsoft.com/office/officeart/2018/2/layout/IconLabelList"/>
    <dgm:cxn modelId="{FFD90C0A-C9D5-4B56-A625-52522E153D7D}" type="presParOf" srcId="{3027C4D0-D015-4581-AAA1-3449DFD5B36C}" destId="{CB0507CA-8FBE-471B-8B69-FDE94C7CCF78}" srcOrd="0" destOrd="0" presId="urn:microsoft.com/office/officeart/2018/2/layout/IconLabelList"/>
    <dgm:cxn modelId="{8032F34E-2A4F-4EE0-A07D-AC73F90304DF}" type="presParOf" srcId="{3027C4D0-D015-4581-AAA1-3449DFD5B36C}" destId="{578B3490-57B8-47A5-B43A-63B719EF2D8A}" srcOrd="1" destOrd="0" presId="urn:microsoft.com/office/officeart/2018/2/layout/IconLabelList"/>
    <dgm:cxn modelId="{DB1B17A9-0641-430B-8ECC-DA235492792C}" type="presParOf" srcId="{3027C4D0-D015-4581-AAA1-3449DFD5B36C}" destId="{091DF371-24A3-4387-90BC-8533D072FA89}" srcOrd="2" destOrd="0" presId="urn:microsoft.com/office/officeart/2018/2/layout/IconLabelList"/>
    <dgm:cxn modelId="{228437A4-7C61-40F6-9639-B2843F3506A9}" type="presParOf" srcId="{D78AF9B5-CE44-4696-A223-41A7BFEDCB94}" destId="{DCCF4768-FC60-49D6-B012-640B28CF9DF5}" srcOrd="3" destOrd="0" presId="urn:microsoft.com/office/officeart/2018/2/layout/IconLabelList"/>
    <dgm:cxn modelId="{9F051D2F-549D-440F-AF64-006F37D33CDE}" type="presParOf" srcId="{D78AF9B5-CE44-4696-A223-41A7BFEDCB94}" destId="{B4570BA4-D03F-466E-9867-C8093A094891}" srcOrd="4" destOrd="0" presId="urn:microsoft.com/office/officeart/2018/2/layout/IconLabelList"/>
    <dgm:cxn modelId="{793A30C4-EB16-48D2-BCDB-4337AEE1178C}" type="presParOf" srcId="{B4570BA4-D03F-466E-9867-C8093A094891}" destId="{1A8BB9A6-AA18-4F4A-8BC4-994D047E7B36}" srcOrd="0" destOrd="0" presId="urn:microsoft.com/office/officeart/2018/2/layout/IconLabelList"/>
    <dgm:cxn modelId="{C033512A-C0A3-4912-A64E-0E4945106E06}" type="presParOf" srcId="{B4570BA4-D03F-466E-9867-C8093A094891}" destId="{CC1A695F-8FEA-4BCE-9764-5773391285BC}" srcOrd="1" destOrd="0" presId="urn:microsoft.com/office/officeart/2018/2/layout/IconLabelList"/>
    <dgm:cxn modelId="{48064E2F-2189-4FB8-B997-FA0213C5F9CD}" type="presParOf" srcId="{B4570BA4-D03F-466E-9867-C8093A094891}" destId="{25B5E0CC-1A81-4243-A978-2EEE94C87CDD}" srcOrd="2" destOrd="0" presId="urn:microsoft.com/office/officeart/2018/2/layout/IconLabelList"/>
    <dgm:cxn modelId="{5C57C0A3-36DC-410A-B9E6-D2DE6FC24A9A}" type="presParOf" srcId="{D78AF9B5-CE44-4696-A223-41A7BFEDCB94}" destId="{9A50D205-C733-483F-89C7-4742838CB2B1}" srcOrd="5" destOrd="0" presId="urn:microsoft.com/office/officeart/2018/2/layout/IconLabelList"/>
    <dgm:cxn modelId="{2DC59B6B-4386-4B07-AE8B-C835790A7976}" type="presParOf" srcId="{D78AF9B5-CE44-4696-A223-41A7BFEDCB94}" destId="{4D1E37FD-C950-479D-B139-949830CD9686}" srcOrd="6" destOrd="0" presId="urn:microsoft.com/office/officeart/2018/2/layout/IconLabelList"/>
    <dgm:cxn modelId="{DA4DD45C-C6AA-45C7-91D5-613EEC212783}" type="presParOf" srcId="{4D1E37FD-C950-479D-B139-949830CD9686}" destId="{052FDFF4-45B8-4A2D-BF3E-47582342FD04}" srcOrd="0" destOrd="0" presId="urn:microsoft.com/office/officeart/2018/2/layout/IconLabelList"/>
    <dgm:cxn modelId="{EDD70455-08A9-42D1-B83C-B695BECD6130}" type="presParOf" srcId="{4D1E37FD-C950-479D-B139-949830CD9686}" destId="{44EFDE4F-CD4E-459B-B9E3-04BDF8998E7E}" srcOrd="1" destOrd="0" presId="urn:microsoft.com/office/officeart/2018/2/layout/IconLabelList"/>
    <dgm:cxn modelId="{824B9A3E-08D0-4DDB-89CE-B96CE1E7EEE7}" type="presParOf" srcId="{4D1E37FD-C950-479D-B139-949830CD9686}" destId="{BC641FF2-6AEE-4BCF-ACE5-3E9CBF0700E1}" srcOrd="2" destOrd="0" presId="urn:microsoft.com/office/officeart/2018/2/layout/IconLabelList"/>
    <dgm:cxn modelId="{9641DCAF-0957-428A-9F32-E4F3E369D815}" type="presParOf" srcId="{D78AF9B5-CE44-4696-A223-41A7BFEDCB94}" destId="{CE4ECAD5-F6BC-4183-8C5C-5071774D8DEE}" srcOrd="7" destOrd="0" presId="urn:microsoft.com/office/officeart/2018/2/layout/IconLabelList"/>
    <dgm:cxn modelId="{16A732C5-B982-46F8-AF30-19EE024D32D6}" type="presParOf" srcId="{D78AF9B5-CE44-4696-A223-41A7BFEDCB94}" destId="{0E3A05F3-B78B-4F80-8A56-BBE5B389D750}" srcOrd="8" destOrd="0" presId="urn:microsoft.com/office/officeart/2018/2/layout/IconLabelList"/>
    <dgm:cxn modelId="{BFA2C7F4-CC79-430E-B9F4-9AD113532EF8}" type="presParOf" srcId="{0E3A05F3-B78B-4F80-8A56-BBE5B389D750}" destId="{60E2012E-16BE-4F68-AA99-49318805DD4A}" srcOrd="0" destOrd="0" presId="urn:microsoft.com/office/officeart/2018/2/layout/IconLabelList"/>
    <dgm:cxn modelId="{A3D0237E-37A9-4B06-B41B-E952505AC362}" type="presParOf" srcId="{0E3A05F3-B78B-4F80-8A56-BBE5B389D750}" destId="{CF50A451-AFD8-417B-AD98-A666F15B7ED5}" srcOrd="1" destOrd="0" presId="urn:microsoft.com/office/officeart/2018/2/layout/IconLabelList"/>
    <dgm:cxn modelId="{743AFD45-89F0-4E9B-96FD-6264C786D4A5}" type="presParOf" srcId="{0E3A05F3-B78B-4F80-8A56-BBE5B389D750}" destId="{03A216CD-D9AE-4601-A4D4-FC34922368B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64036EE-A3C6-4073-9FDF-E3C5D31A90B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12D1381-7F8C-4899-97D5-79003CF83558}">
      <dgm:prSet/>
      <dgm:spPr/>
      <dgm:t>
        <a:bodyPr/>
        <a:lstStyle/>
        <a:p>
          <a:pPr>
            <a:lnSpc>
              <a:spcPct val="100000"/>
            </a:lnSpc>
            <a:defRPr cap="all"/>
          </a:pPr>
          <a:r>
            <a:rPr lang="en-US" b="1">
              <a:latin typeface="Bahnschrift" panose="020B0502040204020203" pitchFamily="34" charset="0"/>
            </a:rPr>
            <a:t>Questions</a:t>
          </a:r>
        </a:p>
      </dgm:t>
    </dgm:pt>
    <dgm:pt modelId="{378116F1-A6B2-45A8-984D-2F9F766B1F34}" type="parTrans" cxnId="{989D826C-B397-40A5-99FA-C2D6822F0F03}">
      <dgm:prSet/>
      <dgm:spPr/>
      <dgm:t>
        <a:bodyPr/>
        <a:lstStyle/>
        <a:p>
          <a:endParaRPr lang="en-US">
            <a:latin typeface="Bahnschrift" panose="020B0502040204020203" pitchFamily="34" charset="0"/>
          </a:endParaRPr>
        </a:p>
      </dgm:t>
    </dgm:pt>
    <dgm:pt modelId="{AC54901D-81E4-4910-B085-4E2D9EBD2DD3}" type="sibTrans" cxnId="{989D826C-B397-40A5-99FA-C2D6822F0F03}">
      <dgm:prSet/>
      <dgm:spPr/>
      <dgm:t>
        <a:bodyPr/>
        <a:lstStyle/>
        <a:p>
          <a:endParaRPr lang="en-US">
            <a:latin typeface="Bahnschrift" panose="020B0502040204020203" pitchFamily="34" charset="0"/>
          </a:endParaRPr>
        </a:p>
      </dgm:t>
    </dgm:pt>
    <dgm:pt modelId="{7A6326A9-7A77-4A07-AAA9-C0C8C8D5A3E5}">
      <dgm:prSet/>
      <dgm:spPr/>
      <dgm:t>
        <a:bodyPr/>
        <a:lstStyle/>
        <a:p>
          <a:pPr>
            <a:lnSpc>
              <a:spcPct val="100000"/>
            </a:lnSpc>
            <a:defRPr cap="all"/>
          </a:pPr>
          <a:r>
            <a:rPr lang="en-US" b="1">
              <a:latin typeface="Bahnschrift" panose="020B0502040204020203" pitchFamily="34" charset="0"/>
            </a:rPr>
            <a:t>riju.mittal@wh.org.au</a:t>
          </a:r>
        </a:p>
      </dgm:t>
    </dgm:pt>
    <dgm:pt modelId="{A26A4B31-B787-4CAB-9125-F9958DBDB955}" type="parTrans" cxnId="{0C1DB134-E60D-4BC9-8F62-9B5F599CB8A2}">
      <dgm:prSet/>
      <dgm:spPr/>
      <dgm:t>
        <a:bodyPr/>
        <a:lstStyle/>
        <a:p>
          <a:endParaRPr lang="en-US">
            <a:latin typeface="Bahnschrift" panose="020B0502040204020203" pitchFamily="34" charset="0"/>
          </a:endParaRPr>
        </a:p>
      </dgm:t>
    </dgm:pt>
    <dgm:pt modelId="{550147E2-C5C8-4FDE-BB13-4E1F222A2948}" type="sibTrans" cxnId="{0C1DB134-E60D-4BC9-8F62-9B5F599CB8A2}">
      <dgm:prSet/>
      <dgm:spPr/>
      <dgm:t>
        <a:bodyPr/>
        <a:lstStyle/>
        <a:p>
          <a:endParaRPr lang="en-US">
            <a:latin typeface="Bahnschrift" panose="020B0502040204020203" pitchFamily="34" charset="0"/>
          </a:endParaRPr>
        </a:p>
      </dgm:t>
    </dgm:pt>
    <dgm:pt modelId="{6630B6ED-392F-41C5-BC35-32C77E7A1F36}" type="pres">
      <dgm:prSet presAssocID="{264036EE-A3C6-4073-9FDF-E3C5D31A90B2}" presName="root" presStyleCnt="0">
        <dgm:presLayoutVars>
          <dgm:dir/>
          <dgm:resizeHandles val="exact"/>
        </dgm:presLayoutVars>
      </dgm:prSet>
      <dgm:spPr/>
    </dgm:pt>
    <dgm:pt modelId="{D5461F4C-2AA3-4803-9103-1D0D18CFBE33}" type="pres">
      <dgm:prSet presAssocID="{B12D1381-7F8C-4899-97D5-79003CF83558}" presName="compNode" presStyleCnt="0"/>
      <dgm:spPr/>
    </dgm:pt>
    <dgm:pt modelId="{7CA9ECE2-3FC2-407A-818A-F304730B1307}" type="pres">
      <dgm:prSet presAssocID="{B12D1381-7F8C-4899-97D5-79003CF83558}" presName="iconBgRect" presStyleLbl="bgShp" presStyleIdx="0" presStyleCnt="2"/>
      <dgm:spPr/>
    </dgm:pt>
    <dgm:pt modelId="{CF556A4B-FE41-4AB1-B000-2A6FE66F35E0}" type="pres">
      <dgm:prSet presAssocID="{B12D1381-7F8C-4899-97D5-79003CF8355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3CD7B83B-3776-4145-976D-0575784EE290}" type="pres">
      <dgm:prSet presAssocID="{B12D1381-7F8C-4899-97D5-79003CF83558}" presName="spaceRect" presStyleCnt="0"/>
      <dgm:spPr/>
    </dgm:pt>
    <dgm:pt modelId="{4AD42B3D-42E4-4A2D-BCA7-2CADAF73C74C}" type="pres">
      <dgm:prSet presAssocID="{B12D1381-7F8C-4899-97D5-79003CF83558}" presName="textRect" presStyleLbl="revTx" presStyleIdx="0" presStyleCnt="2">
        <dgm:presLayoutVars>
          <dgm:chMax val="1"/>
          <dgm:chPref val="1"/>
        </dgm:presLayoutVars>
      </dgm:prSet>
      <dgm:spPr/>
    </dgm:pt>
    <dgm:pt modelId="{9B56582E-9ED9-41B9-909C-E6CB9B656927}" type="pres">
      <dgm:prSet presAssocID="{AC54901D-81E4-4910-B085-4E2D9EBD2DD3}" presName="sibTrans" presStyleCnt="0"/>
      <dgm:spPr/>
    </dgm:pt>
    <dgm:pt modelId="{B7F7C3C2-76F0-4B10-A952-1AE7BF2BC969}" type="pres">
      <dgm:prSet presAssocID="{7A6326A9-7A77-4A07-AAA9-C0C8C8D5A3E5}" presName="compNode" presStyleCnt="0"/>
      <dgm:spPr/>
    </dgm:pt>
    <dgm:pt modelId="{2714B42D-45F4-4261-97A0-9F07BC016112}" type="pres">
      <dgm:prSet presAssocID="{7A6326A9-7A77-4A07-AAA9-C0C8C8D5A3E5}" presName="iconBgRect" presStyleLbl="bgShp" presStyleIdx="1" presStyleCnt="2"/>
      <dgm:spPr/>
    </dgm:pt>
    <dgm:pt modelId="{DF26B130-14FB-4FF2-A56E-8784715FF1B0}" type="pres">
      <dgm:prSet presAssocID="{7A6326A9-7A77-4A07-AAA9-C0C8C8D5A3E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15854D78-E7A9-4553-A321-2D89ED73DB30}" type="pres">
      <dgm:prSet presAssocID="{7A6326A9-7A77-4A07-AAA9-C0C8C8D5A3E5}" presName="spaceRect" presStyleCnt="0"/>
      <dgm:spPr/>
    </dgm:pt>
    <dgm:pt modelId="{8C47CF65-BDF0-4256-8CE7-69904F7676CF}" type="pres">
      <dgm:prSet presAssocID="{7A6326A9-7A77-4A07-AAA9-C0C8C8D5A3E5}" presName="textRect" presStyleLbl="revTx" presStyleIdx="1" presStyleCnt="2">
        <dgm:presLayoutVars>
          <dgm:chMax val="1"/>
          <dgm:chPref val="1"/>
        </dgm:presLayoutVars>
      </dgm:prSet>
      <dgm:spPr/>
    </dgm:pt>
  </dgm:ptLst>
  <dgm:cxnLst>
    <dgm:cxn modelId="{023E531F-7474-477C-BAE9-0D607E99405B}" type="presOf" srcId="{B12D1381-7F8C-4899-97D5-79003CF83558}" destId="{4AD42B3D-42E4-4A2D-BCA7-2CADAF73C74C}" srcOrd="0" destOrd="0" presId="urn:microsoft.com/office/officeart/2018/5/layout/IconCircleLabelList"/>
    <dgm:cxn modelId="{0C1DB134-E60D-4BC9-8F62-9B5F599CB8A2}" srcId="{264036EE-A3C6-4073-9FDF-E3C5D31A90B2}" destId="{7A6326A9-7A77-4A07-AAA9-C0C8C8D5A3E5}" srcOrd="1" destOrd="0" parTransId="{A26A4B31-B787-4CAB-9125-F9958DBDB955}" sibTransId="{550147E2-C5C8-4FDE-BB13-4E1F222A2948}"/>
    <dgm:cxn modelId="{989D826C-B397-40A5-99FA-C2D6822F0F03}" srcId="{264036EE-A3C6-4073-9FDF-E3C5D31A90B2}" destId="{B12D1381-7F8C-4899-97D5-79003CF83558}" srcOrd="0" destOrd="0" parTransId="{378116F1-A6B2-45A8-984D-2F9F766B1F34}" sibTransId="{AC54901D-81E4-4910-B085-4E2D9EBD2DD3}"/>
    <dgm:cxn modelId="{309C4D81-58F3-4921-8BB8-3787FC4CB3EE}" type="presOf" srcId="{7A6326A9-7A77-4A07-AAA9-C0C8C8D5A3E5}" destId="{8C47CF65-BDF0-4256-8CE7-69904F7676CF}" srcOrd="0" destOrd="0" presId="urn:microsoft.com/office/officeart/2018/5/layout/IconCircleLabelList"/>
    <dgm:cxn modelId="{8A8F388D-8AF8-4F33-AA24-481361446453}" type="presOf" srcId="{264036EE-A3C6-4073-9FDF-E3C5D31A90B2}" destId="{6630B6ED-392F-41C5-BC35-32C77E7A1F36}" srcOrd="0" destOrd="0" presId="urn:microsoft.com/office/officeart/2018/5/layout/IconCircleLabelList"/>
    <dgm:cxn modelId="{AA118EE7-5824-4958-BC29-8DEA298EC6E0}" type="presParOf" srcId="{6630B6ED-392F-41C5-BC35-32C77E7A1F36}" destId="{D5461F4C-2AA3-4803-9103-1D0D18CFBE33}" srcOrd="0" destOrd="0" presId="urn:microsoft.com/office/officeart/2018/5/layout/IconCircleLabelList"/>
    <dgm:cxn modelId="{52E83179-2868-4E26-98F4-D9CFB71C55D1}" type="presParOf" srcId="{D5461F4C-2AA3-4803-9103-1D0D18CFBE33}" destId="{7CA9ECE2-3FC2-407A-818A-F304730B1307}" srcOrd="0" destOrd="0" presId="urn:microsoft.com/office/officeart/2018/5/layout/IconCircleLabelList"/>
    <dgm:cxn modelId="{70477F5D-E3D8-4D30-B537-0802428E50D8}" type="presParOf" srcId="{D5461F4C-2AA3-4803-9103-1D0D18CFBE33}" destId="{CF556A4B-FE41-4AB1-B000-2A6FE66F35E0}" srcOrd="1" destOrd="0" presId="urn:microsoft.com/office/officeart/2018/5/layout/IconCircleLabelList"/>
    <dgm:cxn modelId="{72C8FA96-34DD-4DFF-B139-C6F2155DFBEE}" type="presParOf" srcId="{D5461F4C-2AA3-4803-9103-1D0D18CFBE33}" destId="{3CD7B83B-3776-4145-976D-0575784EE290}" srcOrd="2" destOrd="0" presId="urn:microsoft.com/office/officeart/2018/5/layout/IconCircleLabelList"/>
    <dgm:cxn modelId="{0CB5A32A-AD30-40BB-93B8-A77E15845C84}" type="presParOf" srcId="{D5461F4C-2AA3-4803-9103-1D0D18CFBE33}" destId="{4AD42B3D-42E4-4A2D-BCA7-2CADAF73C74C}" srcOrd="3" destOrd="0" presId="urn:microsoft.com/office/officeart/2018/5/layout/IconCircleLabelList"/>
    <dgm:cxn modelId="{E957EFC4-078A-4EC6-97D9-18F567071913}" type="presParOf" srcId="{6630B6ED-392F-41C5-BC35-32C77E7A1F36}" destId="{9B56582E-9ED9-41B9-909C-E6CB9B656927}" srcOrd="1" destOrd="0" presId="urn:microsoft.com/office/officeart/2018/5/layout/IconCircleLabelList"/>
    <dgm:cxn modelId="{BFE0444E-1296-461D-87A3-48DB3376D446}" type="presParOf" srcId="{6630B6ED-392F-41C5-BC35-32C77E7A1F36}" destId="{B7F7C3C2-76F0-4B10-A952-1AE7BF2BC969}" srcOrd="2" destOrd="0" presId="urn:microsoft.com/office/officeart/2018/5/layout/IconCircleLabelList"/>
    <dgm:cxn modelId="{EDC44EB4-85A6-4F6E-843F-2917C0A18750}" type="presParOf" srcId="{B7F7C3C2-76F0-4B10-A952-1AE7BF2BC969}" destId="{2714B42D-45F4-4261-97A0-9F07BC016112}" srcOrd="0" destOrd="0" presId="urn:microsoft.com/office/officeart/2018/5/layout/IconCircleLabelList"/>
    <dgm:cxn modelId="{0F4EA14D-8232-415D-A41B-83C9D2495D26}" type="presParOf" srcId="{B7F7C3C2-76F0-4B10-A952-1AE7BF2BC969}" destId="{DF26B130-14FB-4FF2-A56E-8784715FF1B0}" srcOrd="1" destOrd="0" presId="urn:microsoft.com/office/officeart/2018/5/layout/IconCircleLabelList"/>
    <dgm:cxn modelId="{2E34238B-545F-4C98-A98C-CEFBDF873FC0}" type="presParOf" srcId="{B7F7C3C2-76F0-4B10-A952-1AE7BF2BC969}" destId="{15854D78-E7A9-4553-A321-2D89ED73DB30}" srcOrd="2" destOrd="0" presId="urn:microsoft.com/office/officeart/2018/5/layout/IconCircleLabelList"/>
    <dgm:cxn modelId="{26E6044D-03EB-4B89-8B5B-C80241C8AA08}" type="presParOf" srcId="{B7F7C3C2-76F0-4B10-A952-1AE7BF2BC969}" destId="{8C47CF65-BDF0-4256-8CE7-69904F7676C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A10FE-8282-4D05-885E-044119FA1F65}">
      <dsp:nvSpPr>
        <dsp:cNvPr id="0" name=""/>
        <dsp:cNvSpPr/>
      </dsp:nvSpPr>
      <dsp:spPr>
        <a:xfrm>
          <a:off x="0" y="0"/>
          <a:ext cx="688840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4E7501-E83B-4B78-88CA-66140BD88CB8}">
      <dsp:nvSpPr>
        <dsp:cNvPr id="0" name=""/>
        <dsp:cNvSpPr/>
      </dsp:nvSpPr>
      <dsp:spPr>
        <a:xfrm>
          <a:off x="0" y="0"/>
          <a:ext cx="6888402" cy="232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AU" sz="3100" b="1" i="0" kern="1200"/>
            <a:t>Gross motor skills </a:t>
          </a:r>
          <a:r>
            <a:rPr lang="en-AU" sz="3100" b="0" i="0" kern="1200"/>
            <a:t>- moving large muscles and involves whole-body movements and physical activities such as walking, running, jumping, balancing, and lifting</a:t>
          </a:r>
          <a:endParaRPr lang="en-US" sz="3100" kern="1200"/>
        </a:p>
      </dsp:txBody>
      <dsp:txXfrm>
        <a:off x="0" y="0"/>
        <a:ext cx="6888402" cy="2322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30D5D-D648-48DA-AA27-B7B11362A48C}">
      <dsp:nvSpPr>
        <dsp:cNvPr id="0" name=""/>
        <dsp:cNvSpPr/>
      </dsp:nvSpPr>
      <dsp:spPr>
        <a:xfrm>
          <a:off x="699352" y="509748"/>
          <a:ext cx="648632" cy="6486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B18711-6908-4A0C-8D01-526321D349A0}">
      <dsp:nvSpPr>
        <dsp:cNvPr id="0" name=""/>
        <dsp:cNvSpPr/>
      </dsp:nvSpPr>
      <dsp:spPr>
        <a:xfrm>
          <a:off x="302966" y="1419533"/>
          <a:ext cx="1441406" cy="57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b="0" i="0" kern="1200"/>
            <a:t>Problem solving</a:t>
          </a:r>
          <a:endParaRPr lang="en-US" sz="1800" kern="1200"/>
        </a:p>
      </dsp:txBody>
      <dsp:txXfrm>
        <a:off x="302966" y="1419533"/>
        <a:ext cx="1441406" cy="576562"/>
      </dsp:txXfrm>
    </dsp:sp>
    <dsp:sp modelId="{14780511-3972-4480-A10B-2D60F8371EE4}">
      <dsp:nvSpPr>
        <dsp:cNvPr id="0" name=""/>
        <dsp:cNvSpPr/>
      </dsp:nvSpPr>
      <dsp:spPr>
        <a:xfrm>
          <a:off x="2393005" y="509748"/>
          <a:ext cx="648632" cy="6486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46E3CD-DDE6-4C18-80CD-0BCBA952926B}">
      <dsp:nvSpPr>
        <dsp:cNvPr id="0" name=""/>
        <dsp:cNvSpPr/>
      </dsp:nvSpPr>
      <dsp:spPr>
        <a:xfrm>
          <a:off x="1996618" y="1419533"/>
          <a:ext cx="1441406" cy="57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b="0" i="0" kern="1200"/>
            <a:t>Learning</a:t>
          </a:r>
          <a:endParaRPr lang="en-US" sz="1800" kern="1200"/>
        </a:p>
      </dsp:txBody>
      <dsp:txXfrm>
        <a:off x="1996618" y="1419533"/>
        <a:ext cx="1441406" cy="576562"/>
      </dsp:txXfrm>
    </dsp:sp>
    <dsp:sp modelId="{64DA997C-8C07-4025-8AB2-227FA6E3C0FB}">
      <dsp:nvSpPr>
        <dsp:cNvPr id="0" name=""/>
        <dsp:cNvSpPr/>
      </dsp:nvSpPr>
      <dsp:spPr>
        <a:xfrm>
          <a:off x="4086657" y="509748"/>
          <a:ext cx="648632" cy="6486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D5B407-9B63-4057-BFB4-7D9BC353BB78}">
      <dsp:nvSpPr>
        <dsp:cNvPr id="0" name=""/>
        <dsp:cNvSpPr/>
      </dsp:nvSpPr>
      <dsp:spPr>
        <a:xfrm>
          <a:off x="3690270" y="1419533"/>
          <a:ext cx="1441406" cy="57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b="0" i="0" kern="1200"/>
            <a:t>Process thoughts</a:t>
          </a:r>
          <a:endParaRPr lang="en-US" sz="1800" kern="1200"/>
        </a:p>
      </dsp:txBody>
      <dsp:txXfrm>
        <a:off x="3690270" y="1419533"/>
        <a:ext cx="1441406" cy="576562"/>
      </dsp:txXfrm>
    </dsp:sp>
    <dsp:sp modelId="{6115B083-9FF6-47CA-93E8-72CEC35D1F5D}">
      <dsp:nvSpPr>
        <dsp:cNvPr id="0" name=""/>
        <dsp:cNvSpPr/>
      </dsp:nvSpPr>
      <dsp:spPr>
        <a:xfrm>
          <a:off x="5780309" y="509748"/>
          <a:ext cx="648632" cy="6486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EE83BE-2E69-439F-9EAE-FEC73E4B128E}">
      <dsp:nvSpPr>
        <dsp:cNvPr id="0" name=""/>
        <dsp:cNvSpPr/>
      </dsp:nvSpPr>
      <dsp:spPr>
        <a:xfrm>
          <a:off x="5383923" y="1419533"/>
          <a:ext cx="1441406" cy="57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b="0" i="0" kern="1200"/>
            <a:t>Pay attention</a:t>
          </a:r>
          <a:endParaRPr lang="en-US" sz="1800" kern="1200"/>
        </a:p>
      </dsp:txBody>
      <dsp:txXfrm>
        <a:off x="5383923" y="1419533"/>
        <a:ext cx="1441406" cy="576562"/>
      </dsp:txXfrm>
    </dsp:sp>
    <dsp:sp modelId="{C829214C-DFC8-47BF-ABB6-23E695790C1B}">
      <dsp:nvSpPr>
        <dsp:cNvPr id="0" name=""/>
        <dsp:cNvSpPr/>
      </dsp:nvSpPr>
      <dsp:spPr>
        <a:xfrm>
          <a:off x="7473962" y="509748"/>
          <a:ext cx="648632" cy="6486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21D01E-493F-443D-AA7D-A36DA12877A5}">
      <dsp:nvSpPr>
        <dsp:cNvPr id="0" name=""/>
        <dsp:cNvSpPr/>
      </dsp:nvSpPr>
      <dsp:spPr>
        <a:xfrm>
          <a:off x="7077575" y="1419533"/>
          <a:ext cx="1441406" cy="57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b="0" i="0" kern="1200"/>
            <a:t>Develop memories</a:t>
          </a:r>
          <a:endParaRPr lang="en-US" sz="1800" kern="1200"/>
        </a:p>
      </dsp:txBody>
      <dsp:txXfrm>
        <a:off x="7077575" y="1419533"/>
        <a:ext cx="1441406" cy="576562"/>
      </dsp:txXfrm>
    </dsp:sp>
    <dsp:sp modelId="{957EE3BF-42A0-40FE-A2CA-8470F20CB6AC}">
      <dsp:nvSpPr>
        <dsp:cNvPr id="0" name=""/>
        <dsp:cNvSpPr/>
      </dsp:nvSpPr>
      <dsp:spPr>
        <a:xfrm>
          <a:off x="9167614" y="509748"/>
          <a:ext cx="648632" cy="64863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F72F42-F9A6-4070-8964-2E56A20ECD2E}">
      <dsp:nvSpPr>
        <dsp:cNvPr id="0" name=""/>
        <dsp:cNvSpPr/>
      </dsp:nvSpPr>
      <dsp:spPr>
        <a:xfrm>
          <a:off x="8771227" y="1419533"/>
          <a:ext cx="1441406" cy="57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b="0" i="0" kern="1200"/>
            <a:t>Understand surroundings</a:t>
          </a:r>
          <a:endParaRPr lang="en-US" sz="1800" kern="1200"/>
        </a:p>
      </dsp:txBody>
      <dsp:txXfrm>
        <a:off x="8771227" y="1419533"/>
        <a:ext cx="1441406" cy="576562"/>
      </dsp:txXfrm>
    </dsp:sp>
    <dsp:sp modelId="{9E346402-1815-4C17-A289-2FC915792CB9}">
      <dsp:nvSpPr>
        <dsp:cNvPr id="0" name=""/>
        <dsp:cNvSpPr/>
      </dsp:nvSpPr>
      <dsp:spPr>
        <a:xfrm>
          <a:off x="4086657" y="2356447"/>
          <a:ext cx="648632" cy="64863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A658BD-4987-498B-B4D7-33F074C879B4}">
      <dsp:nvSpPr>
        <dsp:cNvPr id="0" name=""/>
        <dsp:cNvSpPr/>
      </dsp:nvSpPr>
      <dsp:spPr>
        <a:xfrm>
          <a:off x="3690270" y="3266233"/>
          <a:ext cx="1441406" cy="57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b="0" i="0" kern="1200"/>
            <a:t>Express creativity</a:t>
          </a:r>
          <a:endParaRPr lang="en-US" sz="1800" kern="1200"/>
        </a:p>
      </dsp:txBody>
      <dsp:txXfrm>
        <a:off x="3690270" y="3266233"/>
        <a:ext cx="1441406" cy="576562"/>
      </dsp:txXfrm>
    </dsp:sp>
    <dsp:sp modelId="{94726572-19FB-47F3-8C6A-D494596AED64}">
      <dsp:nvSpPr>
        <dsp:cNvPr id="0" name=""/>
        <dsp:cNvSpPr/>
      </dsp:nvSpPr>
      <dsp:spPr>
        <a:xfrm>
          <a:off x="5780309" y="2356447"/>
          <a:ext cx="648632" cy="64863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5F3FD1-1FF9-4DB3-AF6A-24B98A0AC34D}">
      <dsp:nvSpPr>
        <dsp:cNvPr id="0" name=""/>
        <dsp:cNvSpPr/>
      </dsp:nvSpPr>
      <dsp:spPr>
        <a:xfrm>
          <a:off x="5383923" y="3266233"/>
          <a:ext cx="1441406" cy="57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AU" sz="1800" b="0" i="0" kern="1200"/>
            <a:t>Create and develop plans</a:t>
          </a:r>
          <a:endParaRPr lang="en-US" sz="1800" kern="1200"/>
        </a:p>
      </dsp:txBody>
      <dsp:txXfrm>
        <a:off x="5383923" y="3266233"/>
        <a:ext cx="1441406" cy="576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C4D1E-7E41-424A-8CE3-79F65F3C40B1}">
      <dsp:nvSpPr>
        <dsp:cNvPr id="0" name=""/>
        <dsp:cNvSpPr/>
      </dsp:nvSpPr>
      <dsp:spPr>
        <a:xfrm>
          <a:off x="0" y="0"/>
          <a:ext cx="10515600" cy="169890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AU" sz="3500" b="0" i="0" kern="1200"/>
            <a:t>Arbitrary term used for </a:t>
          </a:r>
          <a:r>
            <a:rPr lang="en-AU" sz="3500" b="1" i="0" kern="1200"/>
            <a:t>significantly</a:t>
          </a:r>
          <a:r>
            <a:rPr lang="en-AU" sz="3500" b="0" i="0" kern="1200"/>
            <a:t> delayed development in </a:t>
          </a:r>
          <a:r>
            <a:rPr lang="en-AU" sz="3500" b="1" i="0" kern="1200"/>
            <a:t>more than 2 domains </a:t>
          </a:r>
          <a:r>
            <a:rPr lang="en-AU" sz="3500" b="0" i="0" kern="1200"/>
            <a:t>in children </a:t>
          </a:r>
          <a:r>
            <a:rPr lang="en-AU" sz="3500" b="1" i="0" kern="1200"/>
            <a:t>&lt;5 years old </a:t>
          </a:r>
          <a:endParaRPr lang="en-US" sz="3500" kern="1200"/>
        </a:p>
      </dsp:txBody>
      <dsp:txXfrm>
        <a:off x="0" y="0"/>
        <a:ext cx="10515600" cy="16989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AB4F3-163A-4E69-BE71-365324B3A10E}">
      <dsp:nvSpPr>
        <dsp:cNvPr id="0" name=""/>
        <dsp:cNvSpPr/>
      </dsp:nvSpPr>
      <dsp:spPr>
        <a:xfrm>
          <a:off x="0" y="396370"/>
          <a:ext cx="10506456" cy="9477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AU" sz="3200" kern="1200"/>
            <a:t>Intellectual disability is a life long </a:t>
          </a:r>
          <a:r>
            <a:rPr lang="en-US" sz="3200" kern="1200"/>
            <a:t>neurodevelopmental disorder </a:t>
          </a:r>
        </a:p>
      </dsp:txBody>
      <dsp:txXfrm>
        <a:off x="46268" y="442638"/>
        <a:ext cx="10413920" cy="855259"/>
      </dsp:txXfrm>
    </dsp:sp>
    <dsp:sp modelId="{200D6C5E-4121-4853-A944-16258E4B98B8}">
      <dsp:nvSpPr>
        <dsp:cNvPr id="0" name=""/>
        <dsp:cNvSpPr/>
      </dsp:nvSpPr>
      <dsp:spPr>
        <a:xfrm>
          <a:off x="0" y="1436325"/>
          <a:ext cx="10506456" cy="87164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Affects a child's intellectual and adaptive functioning</a:t>
          </a:r>
        </a:p>
      </dsp:txBody>
      <dsp:txXfrm>
        <a:off x="42550" y="1478875"/>
        <a:ext cx="10421356" cy="7865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FA48E-D459-4CB4-A049-BDF300515545}">
      <dsp:nvSpPr>
        <dsp:cNvPr id="0" name=""/>
        <dsp:cNvSpPr/>
      </dsp:nvSpPr>
      <dsp:spPr>
        <a:xfrm>
          <a:off x="0"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There is a broad range of normal</a:t>
          </a:r>
        </a:p>
      </dsp:txBody>
      <dsp:txXfrm>
        <a:off x="0" y="39687"/>
        <a:ext cx="3286125" cy="1971675"/>
      </dsp:txXfrm>
    </dsp:sp>
    <dsp:sp modelId="{9D622B5F-8E55-437C-A931-1814280B1BF0}">
      <dsp:nvSpPr>
        <dsp:cNvPr id="0" name=""/>
        <dsp:cNvSpPr/>
      </dsp:nvSpPr>
      <dsp:spPr>
        <a:xfrm>
          <a:off x="3614737" y="39687"/>
          <a:ext cx="3286125" cy="1971675"/>
        </a:xfrm>
        <a:prstGeom prst="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Developmental surveillance is a dynamic process</a:t>
          </a:r>
        </a:p>
      </dsp:txBody>
      <dsp:txXfrm>
        <a:off x="3614737" y="39687"/>
        <a:ext cx="3286125" cy="1971675"/>
      </dsp:txXfrm>
    </dsp:sp>
    <dsp:sp modelId="{9702F209-D157-402B-BD14-BB4FAB1E74FD}">
      <dsp:nvSpPr>
        <dsp:cNvPr id="0" name=""/>
        <dsp:cNvSpPr/>
      </dsp:nvSpPr>
      <dsp:spPr>
        <a:xfrm>
          <a:off x="7229475" y="39687"/>
          <a:ext cx="3286125" cy="1971675"/>
        </a:xfrm>
        <a:prstGeom prst="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Child may have plateaus and progress</a:t>
          </a:r>
        </a:p>
      </dsp:txBody>
      <dsp:txXfrm>
        <a:off x="7229475" y="39687"/>
        <a:ext cx="3286125" cy="1971675"/>
      </dsp:txXfrm>
    </dsp:sp>
    <dsp:sp modelId="{48314308-F437-42BB-8F61-9813298D811A}">
      <dsp:nvSpPr>
        <dsp:cNvPr id="0" name=""/>
        <dsp:cNvSpPr/>
      </dsp:nvSpPr>
      <dsp:spPr>
        <a:xfrm>
          <a:off x="0" y="2339975"/>
          <a:ext cx="3286125" cy="1971675"/>
        </a:xfrm>
        <a:prstGeom prst="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Single snapshot – no good</a:t>
          </a:r>
        </a:p>
      </dsp:txBody>
      <dsp:txXfrm>
        <a:off x="0" y="2339975"/>
        <a:ext cx="3286125" cy="1971675"/>
      </dsp:txXfrm>
    </dsp:sp>
    <dsp:sp modelId="{34665DBB-4357-4DED-9F99-00BA98D1C41B}">
      <dsp:nvSpPr>
        <dsp:cNvPr id="0" name=""/>
        <dsp:cNvSpPr/>
      </dsp:nvSpPr>
      <dsp:spPr>
        <a:xfrm>
          <a:off x="3614737" y="2339975"/>
          <a:ext cx="3286125" cy="1971675"/>
        </a:xfrm>
        <a:prstGeom prst="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Most important is that child is making progress towards attainment of skills </a:t>
          </a:r>
        </a:p>
      </dsp:txBody>
      <dsp:txXfrm>
        <a:off x="3614737" y="2339975"/>
        <a:ext cx="3286125" cy="1971675"/>
      </dsp:txXfrm>
    </dsp:sp>
    <dsp:sp modelId="{6BB13BA2-00C6-4819-B839-46C1306D3807}">
      <dsp:nvSpPr>
        <dsp:cNvPr id="0" name=""/>
        <dsp:cNvSpPr/>
      </dsp:nvSpPr>
      <dsp:spPr>
        <a:xfrm>
          <a:off x="7229475" y="2339975"/>
          <a:ext cx="3286125" cy="1971675"/>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Do not to place too much weight on a single delayed milestone, but rather look at the pattern of groups of skills</a:t>
          </a:r>
        </a:p>
      </dsp:txBody>
      <dsp:txXfrm>
        <a:off x="7229475" y="2339975"/>
        <a:ext cx="3286125" cy="1971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C0830-25D4-42BA-A84C-D6CBF57DA7B5}">
      <dsp:nvSpPr>
        <dsp:cNvPr id="0" name=""/>
        <dsp:cNvSpPr/>
      </dsp:nvSpPr>
      <dsp:spPr>
        <a:xfrm>
          <a:off x="622800" y="1275667"/>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168068-FD48-40B4-BF61-EDB5888E06FB}">
      <dsp:nvSpPr>
        <dsp:cNvPr id="0" name=""/>
        <dsp:cNvSpPr/>
      </dsp:nvSpPr>
      <dsp:spPr>
        <a:xfrm>
          <a:off x="12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FBE, LFT, KFT, CK, Iron studies, TFT, Microarray, Fragile X, Urine metabolic screen </a:t>
          </a:r>
        </a:p>
      </dsp:txBody>
      <dsp:txXfrm>
        <a:off x="127800" y="2355670"/>
        <a:ext cx="1800000" cy="720000"/>
      </dsp:txXfrm>
    </dsp:sp>
    <dsp:sp modelId="{CB0507CA-8FBE-471B-8B69-FDE94C7CCF78}">
      <dsp:nvSpPr>
        <dsp:cNvPr id="0" name=""/>
        <dsp:cNvSpPr/>
      </dsp:nvSpPr>
      <dsp:spPr>
        <a:xfrm>
          <a:off x="2737800" y="1275667"/>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1DF371-24A3-4387-90BC-8533D072FA89}">
      <dsp:nvSpPr>
        <dsp:cNvPr id="0" name=""/>
        <dsp:cNvSpPr/>
      </dsp:nvSpPr>
      <dsp:spPr>
        <a:xfrm>
          <a:off x="2242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Hearing/ Vision</a:t>
          </a:r>
        </a:p>
      </dsp:txBody>
      <dsp:txXfrm>
        <a:off x="2242800" y="2355670"/>
        <a:ext cx="1800000" cy="720000"/>
      </dsp:txXfrm>
    </dsp:sp>
    <dsp:sp modelId="{1A8BB9A6-AA18-4F4A-8BC4-994D047E7B36}">
      <dsp:nvSpPr>
        <dsp:cNvPr id="0" name=""/>
        <dsp:cNvSpPr/>
      </dsp:nvSpPr>
      <dsp:spPr>
        <a:xfrm>
          <a:off x="4852800" y="1275667"/>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B5E0CC-1A81-4243-A978-2EEE94C87CDD}">
      <dsp:nvSpPr>
        <dsp:cNvPr id="0" name=""/>
        <dsp:cNvSpPr/>
      </dsp:nvSpPr>
      <dsp:spPr>
        <a:xfrm>
          <a:off x="435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EEG – if seizures</a:t>
          </a:r>
        </a:p>
      </dsp:txBody>
      <dsp:txXfrm>
        <a:off x="4357800" y="2355670"/>
        <a:ext cx="1800000" cy="720000"/>
      </dsp:txXfrm>
    </dsp:sp>
    <dsp:sp modelId="{052FDFF4-45B8-4A2D-BF3E-47582342FD04}">
      <dsp:nvSpPr>
        <dsp:cNvPr id="0" name=""/>
        <dsp:cNvSpPr/>
      </dsp:nvSpPr>
      <dsp:spPr>
        <a:xfrm>
          <a:off x="6967800" y="1275667"/>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641FF2-6AEE-4BCF-ACE5-3E9CBF0700E1}">
      <dsp:nvSpPr>
        <dsp:cNvPr id="0" name=""/>
        <dsp:cNvSpPr/>
      </dsp:nvSpPr>
      <dsp:spPr>
        <a:xfrm>
          <a:off x="6472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MRI – Developmental regression, seizures, microcephaly, dysmorphism</a:t>
          </a:r>
        </a:p>
      </dsp:txBody>
      <dsp:txXfrm>
        <a:off x="6472800" y="2355670"/>
        <a:ext cx="1800000" cy="720000"/>
      </dsp:txXfrm>
    </dsp:sp>
    <dsp:sp modelId="{60E2012E-16BE-4F68-AA99-49318805DD4A}">
      <dsp:nvSpPr>
        <dsp:cNvPr id="0" name=""/>
        <dsp:cNvSpPr/>
      </dsp:nvSpPr>
      <dsp:spPr>
        <a:xfrm>
          <a:off x="9082800" y="1275667"/>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A216CD-D9AE-4601-A4D4-FC34922368BB}">
      <dsp:nvSpPr>
        <dsp:cNvPr id="0" name=""/>
        <dsp:cNvSpPr/>
      </dsp:nvSpPr>
      <dsp:spPr>
        <a:xfrm>
          <a:off x="858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Most cases investigations have poor yield</a:t>
          </a:r>
        </a:p>
      </dsp:txBody>
      <dsp:txXfrm>
        <a:off x="8587800" y="2355670"/>
        <a:ext cx="180000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9ECE2-3FC2-407A-818A-F304730B1307}">
      <dsp:nvSpPr>
        <dsp:cNvPr id="0" name=""/>
        <dsp:cNvSpPr/>
      </dsp:nvSpPr>
      <dsp:spPr>
        <a:xfrm>
          <a:off x="2044800" y="375668"/>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556A4B-FE41-4AB1-B000-2A6FE66F35E0}">
      <dsp:nvSpPr>
        <dsp:cNvPr id="0" name=""/>
        <dsp:cNvSpPr/>
      </dsp:nvSpPr>
      <dsp:spPr>
        <a:xfrm>
          <a:off x="2512800"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D42B3D-42E4-4A2D-BCA7-2CADAF73C74C}">
      <dsp:nvSpPr>
        <dsp:cNvPr id="0" name=""/>
        <dsp:cNvSpPr/>
      </dsp:nvSpPr>
      <dsp:spPr>
        <a:xfrm>
          <a:off x="134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a:latin typeface="Bahnschrift" panose="020B0502040204020203" pitchFamily="34" charset="0"/>
            </a:rPr>
            <a:t>Questions</a:t>
          </a:r>
        </a:p>
      </dsp:txBody>
      <dsp:txXfrm>
        <a:off x="1342800" y="3255669"/>
        <a:ext cx="3600000" cy="720000"/>
      </dsp:txXfrm>
    </dsp:sp>
    <dsp:sp modelId="{2714B42D-45F4-4261-97A0-9F07BC016112}">
      <dsp:nvSpPr>
        <dsp:cNvPr id="0" name=""/>
        <dsp:cNvSpPr/>
      </dsp:nvSpPr>
      <dsp:spPr>
        <a:xfrm>
          <a:off x="6274800" y="375668"/>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26B130-14FB-4FF2-A56E-8784715FF1B0}">
      <dsp:nvSpPr>
        <dsp:cNvPr id="0" name=""/>
        <dsp:cNvSpPr/>
      </dsp:nvSpPr>
      <dsp:spPr>
        <a:xfrm>
          <a:off x="674280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47CF65-BDF0-4256-8CE7-69904F7676CF}">
      <dsp:nvSpPr>
        <dsp:cNvPr id="0" name=""/>
        <dsp:cNvSpPr/>
      </dsp:nvSpPr>
      <dsp:spPr>
        <a:xfrm>
          <a:off x="557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a:latin typeface="Bahnschrift" panose="020B0502040204020203" pitchFamily="34" charset="0"/>
            </a:rPr>
            <a:t>riju.mittal@wh.org.au</a:t>
          </a:r>
        </a:p>
      </dsp:txBody>
      <dsp:txXfrm>
        <a:off x="5572800" y="3255669"/>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7830C0B4-B0A6-EE4C-B225-7565A91D44E5}" type="datetimeFigureOut">
              <a:rPr lang="en-US" smtClean="0"/>
              <a:t>12/2/2024</a:t>
            </a:fld>
            <a:endParaRPr lang="en-US"/>
          </a:p>
        </p:txBody>
      </p:sp>
      <p:sp>
        <p:nvSpPr>
          <p:cNvPr id="4" name="Footer Placeholder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BD0D9B00-C743-8543-9C4A-C8CAB91C8CCA}" type="slidenum">
              <a:rPr lang="en-US" smtClean="0"/>
              <a:t>‹#›</a:t>
            </a:fld>
            <a:endParaRPr lang="en-US"/>
          </a:p>
        </p:txBody>
      </p:sp>
    </p:spTree>
    <p:extLst>
      <p:ext uri="{BB962C8B-B14F-4D97-AF65-F5344CB8AC3E}">
        <p14:creationId xmlns:p14="http://schemas.microsoft.com/office/powerpoint/2010/main" val="419297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90246F14-3AFF-CE40-B3BA-6FF58DAB92B8}" type="datetimeFigureOut">
              <a:rPr lang="en-US" smtClean="0"/>
              <a:t>12/2/2024</a:t>
            </a:fld>
            <a:endParaRPr 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8066F694-3BBE-A64D-9543-2F84E84E6F33}" type="slidenum">
              <a:rPr lang="en-US" smtClean="0"/>
              <a:t>‹#›</a:t>
            </a:fld>
            <a:endParaRPr lang="en-US"/>
          </a:p>
        </p:txBody>
      </p:sp>
    </p:spTree>
    <p:extLst>
      <p:ext uri="{BB962C8B-B14F-4D97-AF65-F5344CB8AC3E}">
        <p14:creationId xmlns:p14="http://schemas.microsoft.com/office/powerpoint/2010/main" val="909544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lbourne.communityhealthpathways.org/62465.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melbourne.healthpathways.org.a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066F694-3BBE-A64D-9543-2F84E84E6F33}" type="slidenum">
              <a:rPr lang="en-US" smtClean="0"/>
              <a:t>2</a:t>
            </a:fld>
            <a:endParaRPr lang="en-US"/>
          </a:p>
        </p:txBody>
      </p:sp>
    </p:spTree>
    <p:extLst>
      <p:ext uri="{BB962C8B-B14F-4D97-AF65-F5344CB8AC3E}">
        <p14:creationId xmlns:p14="http://schemas.microsoft.com/office/powerpoint/2010/main" val="4094702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 extends to other self-management in areas such as personal care, job, money management, recreation, and organising school and work tasks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8BC23-8A80-4FD2-9715-98164228A569}"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4013346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8BC23-8A80-4FD2-9715-98164228A569}"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185031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23FA4-E134-31B9-F86A-52526EE112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85E7A-7BA8-8B0E-6676-99F1C13EC9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793F2B-F4E1-2AA2-C9C6-EAE6AF02B39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62190D1-0F6F-DD0E-3428-1DC1106EFB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8BC23-8A80-4FD2-9715-98164228A569}"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725271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94EAE-BF40-823F-8C8A-310C5397E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7BDB9-C425-BFC0-5D68-B3DE63846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E2C1F-0469-97C1-5EE5-865F44DA11C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4F2EBC9-6A53-A08D-FB03-A85E266EEB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8BC23-8A80-4FD2-9715-98164228A569}"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862959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92F3F-3EBA-091B-2FBB-4CF730FF0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57912-AA96-12F6-B7D6-E215108A2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372AED-FB6D-D364-E193-CE634E1394F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E9B40D3-4976-BFFE-8D69-A7EE49BD26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8BC23-8A80-4FD2-9715-98164228A569}"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889342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93431-420F-98FF-B066-62A449A0E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35686-B714-CAA1-2848-5E9F183CC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8BA03F-BE96-2EB3-E2B8-2FA22A14ED9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87984A0-DC97-0C5D-9A01-19A87CE5C2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8BC23-8A80-4FD2-9715-98164228A569}"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247626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2B4AC-8314-BE88-52FB-A26632F4AB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8D76B1-50AD-1F68-B75C-14B45A868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92EBBE-6D68-8E6F-03B7-B38BCB537EB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FC41E13-B4D8-D134-6CA8-C18109B336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8BC23-8A80-4FD2-9715-98164228A569}"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84781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3D7C1-EA2A-EEBF-B2C3-1FCAC654D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A2B27-8FC4-F7A9-448C-C5AF9B2F6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9F3644-92E4-A50C-9386-EB5EA59F9E6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EAA8E62-D84A-FAE2-915C-9F8DF3B2BB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8BC23-8A80-4FD2-9715-98164228A569}"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030798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D0B71-CB93-132C-1CE7-455962876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AFDE9-548E-CCF3-7E64-5531396E2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82DA30-F60C-E958-7743-BFA7063F695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679B67E-E8BC-B752-B02A-DABE387A80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8BC23-8A80-4FD2-9715-98164228A569}"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896779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91758-2E69-DC99-24E9-795E25140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C2718-1E4D-8066-2AB3-707F7FA14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C2CCA-81AD-E269-3B52-E5CF82A0833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9905F2F-5CFC-8514-AB27-9FB95CE2EF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8BC23-8A80-4FD2-9715-98164228A569}"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541942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58AC8F-15F9-488E-AF85-E4DD89335EA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697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Brings grief from the loss of potential </a:t>
            </a:r>
            <a:r>
              <a:rPr lang="en-US" err="1"/>
              <a:t>unrealised</a:t>
            </a:r>
            <a:r>
              <a:rPr lang="en-US"/>
              <a:t> dream for their child</a:t>
            </a:r>
          </a:p>
          <a:p>
            <a:r>
              <a:rPr lang="en-US"/>
              <a:t>The long term emotional and practical support to families is highly valuable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8BC23-8A80-4FD2-9715-98164228A569}"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385293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HealthPathways Melbourne is a collaborative program run by the Eastern Melbourne PHN (EMPHN), and North Western Melbourne PHN (NWMPHN), and is supported by local GPs, hospitals, health networks, community health providers and other health professionals.</a:t>
            </a:r>
          </a:p>
          <a:p>
            <a:pPr marL="171450" indent="-171450">
              <a:buFont typeface="Arial,Sans-Serif"/>
              <a:buChar char="•"/>
            </a:pPr>
            <a:r>
              <a:rPr lang="en-US"/>
              <a:t>It is a single website that provides clinicians access to a comprehensive collection of locally relevant clinical information and guidelines and are designed to support general practitioners (GPs) and other healthcare providers in delivering consistent and evidence-based care to their patients</a:t>
            </a:r>
            <a:r>
              <a:rPr lang="en-AU"/>
              <a:t>. It includes </a:t>
            </a:r>
            <a:r>
              <a:rPr lang="en-US"/>
              <a:t>medication information, referral information and further resources which can be used at the point of care. Say a GP is new to an area and not very familiar with perinatal mental health, they can jump online to HealthPathways, check the local assessment, management AND referral criteria for services within their catchment. </a:t>
            </a:r>
            <a:endParaRPr lang="en-AU"/>
          </a:p>
          <a:p>
            <a:pPr defTabSz="914302">
              <a:defRPr/>
            </a:pPr>
            <a:endParaRPr lang="en-AU" sz="1200"/>
          </a:p>
          <a:p>
            <a:endParaRPr lang="en-AU"/>
          </a:p>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D93CD-880B-44AE-9802-92648731BE6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798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presentation will demonstrate how to access and navigate </a:t>
            </a:r>
            <a:r>
              <a:rPr lang="en-US" err="1"/>
              <a:t>HealthPathways</a:t>
            </a:r>
            <a:r>
              <a:rPr lang="en-US"/>
              <a:t> Melbourne to find relevant pathways on </a:t>
            </a:r>
            <a:r>
              <a:rPr lang="en-US" b="1"/>
              <a:t>Developmental concerns in Early Childhood</a:t>
            </a:r>
            <a:endParaRPr lang="en-AU" b="1">
              <a:solidFill>
                <a:srgbClr val="656565"/>
              </a:solidFill>
              <a:latin typeface="Roboto Condensed"/>
              <a:ea typeface="Roboto Condensed"/>
              <a:cs typeface="Roboto Condensed"/>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F0499-E295-4EA1-A31B-684359439F8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6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Navigating HealthPathways</a:t>
            </a:r>
            <a:endParaRPr lang="en-AU"/>
          </a:p>
          <a:p>
            <a:pPr marL="285750" indent="-285750">
              <a:buFont typeface="Arial,Sans-Serif"/>
              <a:buChar char="•"/>
            </a:pPr>
            <a:r>
              <a:rPr lang="en-AU"/>
              <a:t>Visit the HealthPathways Melbourne website and log in.</a:t>
            </a:r>
            <a:r>
              <a:rPr lang="en-US"/>
              <a:t> </a:t>
            </a:r>
            <a:endParaRPr lang="en-AU"/>
          </a:p>
          <a:p>
            <a:pPr marL="285750" indent="-285750">
              <a:buFont typeface="Arial,Sans-Serif"/>
              <a:buChar char="•"/>
            </a:pPr>
            <a:r>
              <a:rPr lang="en-AU"/>
              <a:t>Here you can see the homepage. Latest updates and Pathway updates.</a:t>
            </a:r>
            <a:endParaRPr lang="en-AU">
              <a:ea typeface="Calibri"/>
              <a:cs typeface="Calibri"/>
            </a:endParaRPr>
          </a:p>
          <a:p>
            <a:pPr marL="285750" indent="-285750">
              <a:buFont typeface="Arial,Sans-Serif"/>
              <a:buChar char="•"/>
            </a:pPr>
            <a:r>
              <a:rPr lang="en-AU"/>
              <a:t>Search for the Relevant Pathway:  You can use the search bar located at the top of the page to enter relevant keywords like “</a:t>
            </a:r>
            <a:r>
              <a:rPr lang="en-AU" b="1"/>
              <a:t>developmental delay in children”</a:t>
            </a:r>
            <a:r>
              <a:rPr lang="en-AU"/>
              <a:t> </a:t>
            </a:r>
            <a:r>
              <a:rPr lang="en-US"/>
              <a:t> or </a:t>
            </a:r>
            <a:r>
              <a:rPr lang="en-AU"/>
              <a:t>alternately you can use the table of contents on the Left-hand side of the page .</a:t>
            </a:r>
            <a:endParaRPr lang="en-AU">
              <a:ea typeface="Calibri"/>
              <a:cs typeface="Calibri"/>
            </a:endParaRPr>
          </a:p>
          <a:p>
            <a:pPr marL="285750" indent="-285750">
              <a:buFont typeface="Arial"/>
              <a:buChar char="•"/>
            </a:pPr>
            <a:r>
              <a:rPr lang="en-AU"/>
              <a:t>Select the pathway that matches your search to access the detailed information. Today we are choosing the '</a:t>
            </a:r>
            <a:r>
              <a:rPr lang="en-AU" b="1"/>
              <a:t>Developmental Concerns in Early Childhood’ </a:t>
            </a:r>
            <a:r>
              <a:rPr lang="en-AU"/>
              <a:t>pathway</a:t>
            </a:r>
            <a:r>
              <a:rPr lang="en-US"/>
              <a:t> </a:t>
            </a:r>
            <a:r>
              <a:rPr lang="en-AU" b="1"/>
              <a:t>  </a:t>
            </a:r>
            <a:endParaRPr lang="en-US">
              <a:ea typeface="Calibri"/>
              <a:cs typeface="Calibri"/>
            </a:endParaRPr>
          </a:p>
          <a:p>
            <a:r>
              <a:rPr lang="en-AU"/>
              <a:t> </a:t>
            </a:r>
            <a:endParaRPr lang="en-AU">
              <a:ea typeface="Calibri"/>
              <a:cs typeface="Calibri"/>
            </a:endParaRPr>
          </a:p>
          <a:p>
            <a:endParaRPr lang="en-AU"/>
          </a:p>
          <a:p>
            <a:r>
              <a:rPr lang="en-AU" b="1"/>
              <a:t>Background </a:t>
            </a:r>
            <a:r>
              <a:rPr lang="en-AU"/>
              <a:t>is a brief overview of core background information (relevant definitions, epidemiology, and general contextual information)</a:t>
            </a:r>
            <a:endParaRPr lang="en-US">
              <a:ea typeface="Calibri"/>
              <a:cs typeface="Calibri"/>
            </a:endParaRPr>
          </a:p>
          <a:p>
            <a:r>
              <a:rPr lang="en-AU" b="1"/>
              <a:t> </a:t>
            </a:r>
            <a:r>
              <a:rPr lang="en-AU"/>
              <a:t> </a:t>
            </a:r>
            <a:endParaRPr lang="en-AU">
              <a:ea typeface="Calibri"/>
              <a:cs typeface="Calibri"/>
            </a:endParaRPr>
          </a:p>
          <a:p>
            <a:r>
              <a:rPr lang="en-AU" b="1"/>
              <a:t>Assessment Section:</a:t>
            </a:r>
            <a:br>
              <a:rPr lang="en-AU" b="1">
                <a:cs typeface="+mn-lt"/>
              </a:rPr>
            </a:br>
            <a:r>
              <a:rPr lang="en-AU" b="1"/>
              <a:t> This section provides a simple list of steps for users to follow when evaluating and diagnosing a patient's condition at the point of care. There are drop-down boxes along the pathway offering supplementary information, like biological risks, developmental screening tool and details on exams to perform, and list of common causes of developmental delay.</a:t>
            </a:r>
            <a:endParaRPr lang="en-AU">
              <a:ea typeface="Calibri" panose="020F0502020204030204"/>
              <a:cs typeface="Calibri" panose="020F0502020204030204"/>
            </a:endParaRPr>
          </a:p>
          <a:p>
            <a:endParaRPr lang="en-AU" b="1"/>
          </a:p>
          <a:p>
            <a:r>
              <a:rPr lang="en-AU" b="1"/>
              <a:t> Management Section:</a:t>
            </a:r>
            <a:br>
              <a:rPr lang="en-AU" b="1">
                <a:cs typeface="+mn-lt"/>
              </a:rPr>
            </a:br>
            <a:r>
              <a:rPr lang="en-AU" b="1"/>
              <a:t> This section outlines a clear list of actions users may need to take, with additional details to help carry out those actions. It also includes links to further resources, such as information on</a:t>
            </a:r>
            <a:r>
              <a:rPr lang="en-AU"/>
              <a:t> </a:t>
            </a:r>
            <a:r>
              <a:rPr lang="en-AU">
                <a:hlinkClick r:id="rId3"/>
              </a:rPr>
              <a:t>Early Childhood Approach (ECA)</a:t>
            </a:r>
            <a:r>
              <a:rPr lang="en-AU" b="1"/>
              <a:t>.</a:t>
            </a:r>
            <a:r>
              <a:rPr lang="en-AU"/>
              <a:t> </a:t>
            </a:r>
            <a:endParaRPr lang="en-AU">
              <a:ea typeface="Calibri"/>
              <a:cs typeface="Calibri"/>
            </a:endParaRPr>
          </a:p>
          <a:p>
            <a:r>
              <a:rPr lang="en-AU"/>
              <a:t>By clicking on  </a:t>
            </a:r>
            <a:r>
              <a:rPr lang="en-AU">
                <a:hlinkClick r:id="rId3"/>
              </a:rPr>
              <a:t>Early Childhood Approach (ECA)</a:t>
            </a:r>
            <a:r>
              <a:rPr lang="en-AU"/>
              <a:t>, users are directed to the  </a:t>
            </a:r>
            <a:r>
              <a:rPr lang="en-AU">
                <a:hlinkClick r:id="rId3"/>
              </a:rPr>
              <a:t>Early Childhood Approach (ECA)</a:t>
            </a:r>
            <a:r>
              <a:rPr lang="en-AU" b="1"/>
              <a:t>  referral page</a:t>
            </a:r>
            <a:r>
              <a:rPr lang="en-AU"/>
              <a:t>. </a:t>
            </a:r>
            <a:endParaRPr lang="en-US">
              <a:ea typeface="Calibri" panose="020F0502020204030204"/>
              <a:cs typeface="Calibri" panose="020F0502020204030204"/>
            </a:endParaRPr>
          </a:p>
          <a:p>
            <a:endParaRPr lang="en-AU"/>
          </a:p>
          <a:p>
            <a:r>
              <a:rPr lang="en-AU" b="1"/>
              <a:t>Here you can see- A Clinical editor's note, it</a:t>
            </a:r>
            <a:r>
              <a:rPr lang="en-AU"/>
              <a:t> is a concise, temporary addition by a senior clinical editor. It enables users to swiftly access significant new or changed information that directly affects local user practice.</a:t>
            </a:r>
            <a:endParaRPr lang="en-AU">
              <a:ea typeface="Calibri"/>
              <a:cs typeface="Calibri"/>
            </a:endParaRPr>
          </a:p>
          <a:p>
            <a:endParaRPr lang="en-AU" b="1">
              <a:ea typeface="Calibri"/>
              <a:cs typeface="Calibri"/>
            </a:endParaRPr>
          </a:p>
          <a:p>
            <a:r>
              <a:rPr lang="en-AU" b="1"/>
              <a:t>Referral section</a:t>
            </a:r>
            <a:r>
              <a:rPr lang="en-AU"/>
              <a:t> -</a:t>
            </a:r>
            <a:r>
              <a:rPr lang="en-AU" b="1"/>
              <a:t>this section includes locally relevant r</a:t>
            </a:r>
            <a:r>
              <a:rPr lang="en-AU"/>
              <a:t>equests and referrals that the clinician might request from a third party for their patient. Here, it provides the eligibility criteria for ECA services.</a:t>
            </a:r>
            <a:r>
              <a:rPr lang="en-US"/>
              <a:t>As we go down, We can find services in North Western Melbourne. The drop boxes provide additional information for the referrer including service specific criteria and it links out to referral information.</a:t>
            </a:r>
            <a:endParaRPr lang="en-AU">
              <a:ea typeface="Calibri"/>
              <a:cs typeface="Calibri"/>
            </a:endParaRPr>
          </a:p>
          <a:p>
            <a:endParaRPr lang="en-US"/>
          </a:p>
          <a:p>
            <a:r>
              <a:rPr lang="en-AU"/>
              <a:t>Scrolling down to the bottom of the page you will find the </a:t>
            </a:r>
            <a:r>
              <a:rPr lang="en-US"/>
              <a:t> </a:t>
            </a:r>
            <a:endParaRPr lang="en-AU"/>
          </a:p>
          <a:p>
            <a:r>
              <a:rPr lang="en-AU" b="1"/>
              <a:t>The information section</a:t>
            </a:r>
            <a:r>
              <a:rPr lang="en-AU"/>
              <a:t> at the bottom of the pathway provides is a selective list of links to useful information, specific to the health professionals and the patient</a:t>
            </a:r>
            <a:r>
              <a:rPr lang="en-US"/>
              <a:t> </a:t>
            </a:r>
            <a:endParaRPr lang="en-AU"/>
          </a:p>
          <a:p>
            <a:r>
              <a:rPr lang="en-AU"/>
              <a:t> </a:t>
            </a:r>
            <a:endParaRPr lang="en-AU">
              <a:ea typeface="Calibri"/>
              <a:cs typeface="Calibri"/>
            </a:endParaRPr>
          </a:p>
          <a:p>
            <a:r>
              <a:rPr lang="en-AU"/>
              <a:t> </a:t>
            </a:r>
            <a:endParaRPr lang="en-AU">
              <a:ea typeface="Calibri"/>
              <a:cs typeface="Calibri"/>
            </a:endParaRPr>
          </a:p>
          <a:p>
            <a:pPr>
              <a:lnSpc>
                <a:spcPct val="114999"/>
              </a:lnSpc>
              <a:spcAft>
                <a:spcPts val="800"/>
              </a:spcAft>
            </a:pPr>
            <a:endParaRPr lang="en-AU"/>
          </a:p>
          <a:p>
            <a:endParaRPr lang="en-US"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F0499-E295-4EA1-A31B-684359439F8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458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a:solidFill>
                  <a:srgbClr val="000000"/>
                </a:solidFill>
                <a:effectLst/>
                <a:highlight>
                  <a:srgbClr val="F3F2F1"/>
                </a:highlight>
                <a:latin typeface="Calibri"/>
                <a:cs typeface="Calibri"/>
              </a:rPr>
              <a:t>This slide provides  a list of relevant</a:t>
            </a:r>
            <a:r>
              <a:rPr lang="en-US">
                <a:solidFill>
                  <a:srgbClr val="000000"/>
                </a:solidFill>
                <a:highlight>
                  <a:srgbClr val="F3F2F1"/>
                </a:highlight>
                <a:latin typeface="Calibri"/>
                <a:cs typeface="Calibri"/>
              </a:rPr>
              <a:t> </a:t>
            </a:r>
            <a:r>
              <a:rPr lang="en-US" b="0" i="0" u="none" strike="noStrike">
                <a:solidFill>
                  <a:srgbClr val="000000"/>
                </a:solidFill>
                <a:effectLst/>
                <a:highlight>
                  <a:srgbClr val="F3F2F1"/>
                </a:highlight>
                <a:latin typeface="Calibri"/>
                <a:cs typeface="Calibri"/>
              </a:rPr>
              <a:t>pathways to our presentation</a:t>
            </a:r>
            <a:endParaRPr lang="en-US" b="0" i="0">
              <a:solidFill>
                <a:srgbClr val="444444"/>
              </a:solidFill>
              <a:effectLst/>
              <a:highlight>
                <a:srgbClr val="F3F2F1"/>
              </a:highlight>
              <a:latin typeface="Calibri"/>
              <a:cs typeface="Calibri"/>
            </a:endParaRPr>
          </a:p>
          <a:p>
            <a:r>
              <a:rPr lang="en-US">
                <a:solidFill>
                  <a:srgbClr val="000000"/>
                </a:solidFill>
                <a:highlight>
                  <a:srgbClr val="F3F2F1"/>
                </a:highlight>
                <a:latin typeface="Calibri"/>
                <a:cs typeface="Calibri"/>
              </a:rPr>
              <a:t>Developmental concerns in Children</a:t>
            </a:r>
          </a:p>
          <a:p>
            <a:r>
              <a:rPr lang="en-US">
                <a:solidFill>
                  <a:srgbClr val="000000"/>
                </a:solidFill>
                <a:highlight>
                  <a:srgbClr val="F3F2F1"/>
                </a:highlight>
                <a:latin typeface="Calibri"/>
                <a:cs typeface="Calibri"/>
              </a:rPr>
              <a:t>Developmental referrals</a:t>
            </a:r>
          </a:p>
          <a:p>
            <a:r>
              <a:rPr lang="en-US">
                <a:solidFill>
                  <a:srgbClr val="000000"/>
                </a:solidFill>
                <a:highlight>
                  <a:srgbClr val="F3F2F1"/>
                </a:highlight>
                <a:latin typeface="Calibri"/>
                <a:cs typeface="Calibri"/>
              </a:rPr>
              <a:t>Related pathways</a:t>
            </a:r>
          </a:p>
          <a:p>
            <a:r>
              <a:rPr lang="en-US">
                <a:solidFill>
                  <a:srgbClr val="000000"/>
                </a:solidFill>
                <a:highlight>
                  <a:srgbClr val="F3F2F1"/>
                </a:highlight>
                <a:latin typeface="Calibri"/>
                <a:cs typeface="Calibri"/>
              </a:rPr>
              <a:t>CPD Hours for HealthPathways use</a:t>
            </a:r>
            <a:endParaRPr lang="en-US"/>
          </a:p>
          <a:p>
            <a:pPr fontAlgn="base"/>
            <a:endParaRPr lang="en-US">
              <a:solidFill>
                <a:srgbClr val="000000"/>
              </a:solidFill>
              <a:highlight>
                <a:srgbClr val="F3F2F1"/>
              </a:highlight>
              <a:latin typeface="Calibri"/>
              <a:cs typeface="Calibri"/>
            </a:endParaRPr>
          </a:p>
          <a:p>
            <a:pPr algn="l" rtl="0" fontAlgn="base"/>
            <a:r>
              <a:rPr lang="en-US" b="0" i="0">
                <a:solidFill>
                  <a:srgbClr val="444444"/>
                </a:solidFill>
                <a:effectLst/>
                <a:highlight>
                  <a:srgbClr val="F3F2F1"/>
                </a:highlight>
                <a:latin typeface="Calibri"/>
                <a:cs typeface="Calibri"/>
              </a:rPr>
              <a:t>​</a:t>
            </a:r>
          </a:p>
          <a:p>
            <a:pPr algn="l" rtl="0" fontAlgn="base"/>
            <a:r>
              <a:rPr lang="en-AU" b="0" i="0" u="none" strike="noStrike">
                <a:solidFill>
                  <a:srgbClr val="000000"/>
                </a:solidFill>
                <a:effectLst/>
                <a:highlight>
                  <a:srgbClr val="F3F2F1"/>
                </a:highlight>
                <a:latin typeface="Calibri"/>
                <a:cs typeface="Calibri"/>
              </a:rPr>
              <a:t>​</a:t>
            </a:r>
            <a:r>
              <a:rPr lang="en-AU" b="0" i="0">
                <a:solidFill>
                  <a:srgbClr val="444444"/>
                </a:solidFill>
                <a:effectLst/>
                <a:highlight>
                  <a:srgbClr val="F3F2F1"/>
                </a:highlight>
                <a:latin typeface="Calibri"/>
                <a:cs typeface="Calibri"/>
              </a:rPr>
              <a:t>​</a:t>
            </a:r>
          </a:p>
          <a:p>
            <a:pPr algn="l" rtl="0" fontAlgn="base"/>
            <a:r>
              <a:rPr lang="en-AU" b="0" i="0">
                <a:solidFill>
                  <a:srgbClr val="444444"/>
                </a:solidFill>
                <a:effectLst/>
                <a:highlight>
                  <a:srgbClr val="F3F2F1"/>
                </a:highlight>
                <a:latin typeface="Calibri"/>
                <a:cs typeface="Calibri"/>
              </a:rPr>
              <a:t>​</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D93CD-880B-44AE-9802-92648731BE6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398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kern="100"/>
              <a:t>You may not be aware that HealthPathways is a tool that can help you with reflective learning that contributes to CPD hours.</a:t>
            </a:r>
            <a:endParaRPr lang="en-US" sz="1800" kern="100">
              <a:latin typeface="Aptos"/>
              <a:cs typeface="Times New Roman" panose="02020603050405020304" pitchFamily="18" charset="0"/>
            </a:endParaRPr>
          </a:p>
          <a:p>
            <a:pPr>
              <a:lnSpc>
                <a:spcPct val="107000"/>
              </a:lnSpc>
              <a:spcAft>
                <a:spcPts val="800"/>
              </a:spcAft>
            </a:pPr>
            <a:endParaRPr lang="en-AU" kern="100"/>
          </a:p>
          <a:p>
            <a:pPr>
              <a:lnSpc>
                <a:spcPct val="107000"/>
              </a:lnSpc>
              <a:spcAft>
                <a:spcPts val="800"/>
              </a:spcAft>
            </a:pPr>
            <a:r>
              <a:rPr lang="en-US" kern="100"/>
              <a:t>For both the Australian College of Rural and Remote Medicine (ACRRM) and The Royal Australian College of General Practitioners (RACGP) you need to complete 30 minutes each of a performance review and educational activity. </a:t>
            </a:r>
            <a:endParaRPr lang="en-US" kern="100">
              <a:ea typeface="Calibri"/>
              <a:cs typeface="Calibri"/>
            </a:endParaRPr>
          </a:p>
          <a:p>
            <a:pPr>
              <a:lnSpc>
                <a:spcPct val="107000"/>
              </a:lnSpc>
              <a:spcAft>
                <a:spcPts val="800"/>
              </a:spcAft>
            </a:pPr>
            <a:endParaRPr lang="en-AU" kern="100"/>
          </a:p>
          <a:p>
            <a:pPr>
              <a:lnSpc>
                <a:spcPct val="107000"/>
              </a:lnSpc>
              <a:spcAft>
                <a:spcPts val="800"/>
              </a:spcAft>
            </a:pPr>
            <a:r>
              <a:rPr lang="en-US" kern="100"/>
              <a:t>After completing these, enter the details into the </a:t>
            </a:r>
            <a:r>
              <a:rPr lang="en-US" b="1" kern="100"/>
              <a:t>Reflective Activity Template</a:t>
            </a:r>
            <a:r>
              <a:rPr lang="en-US" kern="100"/>
              <a:t> and submit them online with the links or via the </a:t>
            </a:r>
            <a:r>
              <a:rPr lang="en-US" kern="100" err="1"/>
              <a:t>myCPD</a:t>
            </a:r>
            <a:r>
              <a:rPr lang="en-US" kern="100"/>
              <a:t> app, available on Android or iOS."</a:t>
            </a:r>
            <a:endParaRPr lang="en-AU" kern="100"/>
          </a:p>
          <a:p>
            <a:pPr>
              <a:lnSpc>
                <a:spcPct val="107000"/>
              </a:lnSpc>
              <a:spcAft>
                <a:spcPts val="800"/>
              </a:spcAft>
            </a:pPr>
            <a:r>
              <a:rPr lang="en-AU" kern="100"/>
              <a:t> </a:t>
            </a:r>
            <a:endParaRPr lang="en-US"/>
          </a:p>
          <a:p>
            <a:pPr>
              <a:lnSpc>
                <a:spcPct val="107000"/>
              </a:lnSpc>
              <a:spcAft>
                <a:spcPts val="800"/>
              </a:spcAft>
            </a:pPr>
            <a:r>
              <a:rPr lang="en-AU" sz="1800" kern="100">
                <a:effectLst/>
                <a:latin typeface="Aptos"/>
                <a:ea typeface="Aptos" panose="020B00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F0499-E295-4EA1-A31B-684359439F8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01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HealthPathways</a:t>
            </a:r>
            <a:r>
              <a:rPr lang="en-GB"/>
              <a:t> Melbourne is available to General Practice Teams and other clinicians within the Eastern Melbourne PHN and North Western Melbourne PHN catchments.</a:t>
            </a:r>
          </a:p>
          <a:p>
            <a:endParaRPr lang="en-GB"/>
          </a:p>
          <a:p>
            <a:r>
              <a:rPr lang="en-GB" err="1"/>
              <a:t>HealthPathways</a:t>
            </a:r>
            <a:r>
              <a:rPr lang="en-GB"/>
              <a:t> Melbourne is now transitioning to personalised accounts for improved online security. Creating an account is quick, simple</a:t>
            </a:r>
            <a:endParaRPr lang="en-GB" b="1"/>
          </a:p>
          <a:p>
            <a:endParaRPr lang="en-GB" b="1"/>
          </a:p>
          <a:p>
            <a:r>
              <a:rPr lang="en-GB"/>
              <a:t>Visit </a:t>
            </a:r>
            <a:r>
              <a:rPr lang="en-GB">
                <a:hlinkClick r:id="rId3"/>
              </a:rPr>
              <a:t>melbourne.healthpathways.org.au</a:t>
            </a:r>
            <a:r>
              <a:rPr lang="en-GB"/>
              <a:t>  </a:t>
            </a:r>
            <a:endParaRPr lang="en-GB">
              <a:cs typeface="Calibri"/>
            </a:endParaRPr>
          </a:p>
          <a:p>
            <a:pPr>
              <a:defRPr/>
            </a:pPr>
            <a:r>
              <a:rPr lang="en-GB" b="1"/>
              <a:t>For Existing Users </a:t>
            </a:r>
            <a:r>
              <a:rPr lang="en-GB"/>
              <a:t>Log in to </a:t>
            </a:r>
            <a:r>
              <a:rPr lang="en-GB" err="1"/>
              <a:t>HealthPathways</a:t>
            </a:r>
            <a:r>
              <a:rPr lang="en-GB"/>
              <a:t> Melbourne and follow the yellow banner to transition to a personalised account. Shared accounts will close on </a:t>
            </a:r>
            <a:r>
              <a:rPr lang="en-GB" b="1"/>
              <a:t>13 January 2025</a:t>
            </a:r>
            <a:r>
              <a:rPr lang="en-GB"/>
              <a:t>—complete your transition now to avoid any disruptions.</a:t>
            </a:r>
            <a:endParaRPr lang="en-GB" b="1"/>
          </a:p>
          <a:p>
            <a:pPr>
              <a:defRPr/>
            </a:pPr>
            <a:endParaRPr lang="en-GB" b="1"/>
          </a:p>
          <a:p>
            <a:pPr>
              <a:defRPr/>
            </a:pPr>
            <a:r>
              <a:rPr lang="en-GB" b="1"/>
              <a:t>For new users </a:t>
            </a:r>
            <a:r>
              <a:rPr lang="en-GB" b="0"/>
              <a:t>click on the </a:t>
            </a:r>
            <a:r>
              <a:rPr lang="en-GB" b="1"/>
              <a:t>Register</a:t>
            </a:r>
            <a:r>
              <a:rPr lang="en-GB"/>
              <a:t> button to create your individual account or scan the QR code on this slide </a:t>
            </a: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r>
              <a:rPr lang="en-US"/>
              <a:t>If you have any questions, please email the team </a:t>
            </a:r>
            <a:r>
              <a:rPr lang="pt-BR"/>
              <a:t>info@healthpathwaysmelbourne.org.au.</a:t>
            </a:r>
            <a:endParaRPr lang="en-US">
              <a:ea typeface="Calibri"/>
              <a:cs typeface="Calibri"/>
            </a:endParaRPr>
          </a:p>
          <a:p>
            <a:endParaRPr lang="en-US"/>
          </a:p>
          <a:p>
            <a:endParaRPr lang="en-US"/>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D93CD-880B-44AE-9802-92648731BE6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072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8BC23-8A80-4FD2-9715-98164228A569}"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870391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0" name="Picture 6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4566501" y="2804418"/>
            <a:ext cx="7176319" cy="757130"/>
          </a:xfrm>
          <a:prstGeom prst="rect">
            <a:avLst/>
          </a:prstGeom>
        </p:spPr>
        <p:txBody>
          <a:bodyPr anchor="t" anchorCtr="0">
            <a:spAutoFit/>
          </a:bodyPr>
          <a:lstStyle>
            <a:lvl1pPr algn="l">
              <a:defRPr sz="4800" b="1" i="1" baseline="0">
                <a:solidFill>
                  <a:schemeClr val="bg1"/>
                </a:solidFill>
                <a:latin typeface="Calibri" charset="0"/>
                <a:ea typeface="Calibri" charset="0"/>
                <a:cs typeface="Calibri" charset="0"/>
              </a:defRPr>
            </a:lvl1pPr>
          </a:lstStyle>
          <a:p>
            <a:r>
              <a:rPr lang="en-US"/>
              <a:t>Presentation title</a:t>
            </a:r>
          </a:p>
        </p:txBody>
      </p:sp>
      <p:sp>
        <p:nvSpPr>
          <p:cNvPr id="3" name="Subtitle 2"/>
          <p:cNvSpPr>
            <a:spLocks noGrp="1"/>
          </p:cNvSpPr>
          <p:nvPr>
            <p:ph type="subTitle" idx="1" hasCustomPrompt="1"/>
          </p:nvPr>
        </p:nvSpPr>
        <p:spPr>
          <a:xfrm>
            <a:off x="4566499" y="4451811"/>
            <a:ext cx="7176321" cy="369332"/>
          </a:xfrm>
        </p:spPr>
        <p:txBody>
          <a:bodyPr>
            <a:spAutoFit/>
          </a:bodyPr>
          <a:lstStyle>
            <a:lvl1pPr marL="0" indent="0" algn="l">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8" name="Date Placeholder 7"/>
          <p:cNvSpPr>
            <a:spLocks noGrp="1"/>
          </p:cNvSpPr>
          <p:nvPr>
            <p:ph type="dt" sz="half" idx="10"/>
          </p:nvPr>
        </p:nvSpPr>
        <p:spPr>
          <a:xfrm>
            <a:off x="510185" y="5938984"/>
            <a:ext cx="1739537" cy="502557"/>
          </a:xfrm>
        </p:spPr>
        <p:txBody>
          <a:bodyPr/>
          <a:lstStyle>
            <a:lvl1pPr>
              <a:defRPr sz="1400" b="1" i="0">
                <a:latin typeface="Calibri" charset="0"/>
                <a:ea typeface="Calibri" charset="0"/>
                <a:cs typeface="Calibri" charset="0"/>
              </a:defRPr>
            </a:lvl1pPr>
          </a:lstStyle>
          <a:p>
            <a:r>
              <a:rPr lang="en-AU"/>
              <a:t>20 September 2017</a:t>
            </a:r>
            <a:endParaRPr 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93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DDBC-2A8D-DD86-69CA-1B40CADA42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8615094-2D29-FA94-DF34-D6328BF920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2D838F-3E90-B1AE-2198-CF9C82323E69}"/>
              </a:ext>
            </a:extLst>
          </p:cNvPr>
          <p:cNvSpPr>
            <a:spLocks noGrp="1"/>
          </p:cNvSpPr>
          <p:nvPr>
            <p:ph type="dt" sz="half" idx="10"/>
          </p:nvPr>
        </p:nvSpPr>
        <p:spPr/>
        <p:txBody>
          <a:bodyPr/>
          <a:lstStyle/>
          <a:p>
            <a:fld id="{9630B071-2577-4060-A587-E05B30915C03}" type="datetimeFigureOut">
              <a:rPr lang="en-AU" smtClean="0"/>
              <a:t>2/12/2024</a:t>
            </a:fld>
            <a:endParaRPr lang="en-AU"/>
          </a:p>
        </p:txBody>
      </p:sp>
      <p:sp>
        <p:nvSpPr>
          <p:cNvPr id="5" name="Footer Placeholder 4">
            <a:extLst>
              <a:ext uri="{FF2B5EF4-FFF2-40B4-BE49-F238E27FC236}">
                <a16:creationId xmlns:a16="http://schemas.microsoft.com/office/drawing/2014/main" id="{27CD9D2C-FCF1-B865-B8DB-AFD1E4391DE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C676243-E726-7290-BEC9-998312248984}"/>
              </a:ext>
            </a:extLst>
          </p:cNvPr>
          <p:cNvSpPr>
            <a:spLocks noGrp="1"/>
          </p:cNvSpPr>
          <p:nvPr>
            <p:ph type="sldNum" sz="quarter" idx="12"/>
          </p:nvPr>
        </p:nvSpPr>
        <p:spPr/>
        <p:txBody>
          <a:bodyPr/>
          <a:lstStyle/>
          <a:p>
            <a:fld id="{FD51F66B-DCC4-4712-990C-A13A30A5DA36}" type="slidenum">
              <a:rPr lang="en-AU" smtClean="0"/>
              <a:t>‹#›</a:t>
            </a:fld>
            <a:endParaRPr lang="en-AU"/>
          </a:p>
        </p:txBody>
      </p:sp>
    </p:spTree>
    <p:extLst>
      <p:ext uri="{BB962C8B-B14F-4D97-AF65-F5344CB8AC3E}">
        <p14:creationId xmlns:p14="http://schemas.microsoft.com/office/powerpoint/2010/main" val="1147494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5A72-B3B1-6948-EF10-606FDFE0476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BE35B92-6ABC-A20D-37BF-1770E5697F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4B9716C-5048-0D4F-DB81-4E8A63DBEC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E2BDCC4-B9E6-024F-48F6-BE741248ADC1}"/>
              </a:ext>
            </a:extLst>
          </p:cNvPr>
          <p:cNvSpPr>
            <a:spLocks noGrp="1"/>
          </p:cNvSpPr>
          <p:nvPr>
            <p:ph type="dt" sz="half" idx="10"/>
          </p:nvPr>
        </p:nvSpPr>
        <p:spPr/>
        <p:txBody>
          <a:bodyPr/>
          <a:lstStyle/>
          <a:p>
            <a:fld id="{9630B071-2577-4060-A587-E05B30915C03}" type="datetimeFigureOut">
              <a:rPr lang="en-AU" smtClean="0"/>
              <a:t>2/12/2024</a:t>
            </a:fld>
            <a:endParaRPr lang="en-AU"/>
          </a:p>
        </p:txBody>
      </p:sp>
      <p:sp>
        <p:nvSpPr>
          <p:cNvPr id="6" name="Footer Placeholder 5">
            <a:extLst>
              <a:ext uri="{FF2B5EF4-FFF2-40B4-BE49-F238E27FC236}">
                <a16:creationId xmlns:a16="http://schemas.microsoft.com/office/drawing/2014/main" id="{65EA248E-7CBB-9787-4D37-6DD0823F4AF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DFBB2B8-6B31-59FF-1FB2-A5934695CD89}"/>
              </a:ext>
            </a:extLst>
          </p:cNvPr>
          <p:cNvSpPr>
            <a:spLocks noGrp="1"/>
          </p:cNvSpPr>
          <p:nvPr>
            <p:ph type="sldNum" sz="quarter" idx="12"/>
          </p:nvPr>
        </p:nvSpPr>
        <p:spPr/>
        <p:txBody>
          <a:bodyPr/>
          <a:lstStyle/>
          <a:p>
            <a:fld id="{FD51F66B-DCC4-4712-990C-A13A30A5DA36}" type="slidenum">
              <a:rPr lang="en-AU" smtClean="0"/>
              <a:t>‹#›</a:t>
            </a:fld>
            <a:endParaRPr lang="en-AU"/>
          </a:p>
        </p:txBody>
      </p:sp>
    </p:spTree>
    <p:extLst>
      <p:ext uri="{BB962C8B-B14F-4D97-AF65-F5344CB8AC3E}">
        <p14:creationId xmlns:p14="http://schemas.microsoft.com/office/powerpoint/2010/main" val="3657683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31A1A-007A-65AD-4C0C-51066309A93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35FE081-EA7F-1752-0472-D8A8013DD4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7CA8BF-ED7A-BE32-4152-60DD35EBD1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5BCFA8F-9B7E-C45E-1031-FB867F7492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BB92DD-19BE-1D3F-7465-86E21D9DA4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4518666-BF1B-7DEB-CA18-FD509A06EDF8}"/>
              </a:ext>
            </a:extLst>
          </p:cNvPr>
          <p:cNvSpPr>
            <a:spLocks noGrp="1"/>
          </p:cNvSpPr>
          <p:nvPr>
            <p:ph type="dt" sz="half" idx="10"/>
          </p:nvPr>
        </p:nvSpPr>
        <p:spPr/>
        <p:txBody>
          <a:bodyPr/>
          <a:lstStyle/>
          <a:p>
            <a:fld id="{9630B071-2577-4060-A587-E05B30915C03}" type="datetimeFigureOut">
              <a:rPr lang="en-AU" smtClean="0"/>
              <a:t>2/12/2024</a:t>
            </a:fld>
            <a:endParaRPr lang="en-AU"/>
          </a:p>
        </p:txBody>
      </p:sp>
      <p:sp>
        <p:nvSpPr>
          <p:cNvPr id="8" name="Footer Placeholder 7">
            <a:extLst>
              <a:ext uri="{FF2B5EF4-FFF2-40B4-BE49-F238E27FC236}">
                <a16:creationId xmlns:a16="http://schemas.microsoft.com/office/drawing/2014/main" id="{090A07B3-0897-3213-FC01-8D9C402600A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157D730F-9A4C-C140-8A9F-3E16745E0EB4}"/>
              </a:ext>
            </a:extLst>
          </p:cNvPr>
          <p:cNvSpPr>
            <a:spLocks noGrp="1"/>
          </p:cNvSpPr>
          <p:nvPr>
            <p:ph type="sldNum" sz="quarter" idx="12"/>
          </p:nvPr>
        </p:nvSpPr>
        <p:spPr/>
        <p:txBody>
          <a:bodyPr/>
          <a:lstStyle/>
          <a:p>
            <a:fld id="{FD51F66B-DCC4-4712-990C-A13A30A5DA36}" type="slidenum">
              <a:rPr lang="en-AU" smtClean="0"/>
              <a:t>‹#›</a:t>
            </a:fld>
            <a:endParaRPr lang="en-AU"/>
          </a:p>
        </p:txBody>
      </p:sp>
    </p:spTree>
    <p:extLst>
      <p:ext uri="{BB962C8B-B14F-4D97-AF65-F5344CB8AC3E}">
        <p14:creationId xmlns:p14="http://schemas.microsoft.com/office/powerpoint/2010/main" val="404809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45189-75BF-70DE-9DE4-B0BB7A6FE24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962C5DC-5FF9-2129-581F-5AAA30FE21E0}"/>
              </a:ext>
            </a:extLst>
          </p:cNvPr>
          <p:cNvSpPr>
            <a:spLocks noGrp="1"/>
          </p:cNvSpPr>
          <p:nvPr>
            <p:ph type="dt" sz="half" idx="10"/>
          </p:nvPr>
        </p:nvSpPr>
        <p:spPr/>
        <p:txBody>
          <a:bodyPr/>
          <a:lstStyle/>
          <a:p>
            <a:fld id="{9630B071-2577-4060-A587-E05B30915C03}" type="datetimeFigureOut">
              <a:rPr lang="en-AU" smtClean="0"/>
              <a:t>2/12/2024</a:t>
            </a:fld>
            <a:endParaRPr lang="en-AU"/>
          </a:p>
        </p:txBody>
      </p:sp>
      <p:sp>
        <p:nvSpPr>
          <p:cNvPr id="4" name="Footer Placeholder 3">
            <a:extLst>
              <a:ext uri="{FF2B5EF4-FFF2-40B4-BE49-F238E27FC236}">
                <a16:creationId xmlns:a16="http://schemas.microsoft.com/office/drawing/2014/main" id="{F5379635-0B46-10FC-4667-0599371D0D9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5043537-779F-24E1-FFE6-945392B0614E}"/>
              </a:ext>
            </a:extLst>
          </p:cNvPr>
          <p:cNvSpPr>
            <a:spLocks noGrp="1"/>
          </p:cNvSpPr>
          <p:nvPr>
            <p:ph type="sldNum" sz="quarter" idx="12"/>
          </p:nvPr>
        </p:nvSpPr>
        <p:spPr/>
        <p:txBody>
          <a:bodyPr/>
          <a:lstStyle/>
          <a:p>
            <a:fld id="{FD51F66B-DCC4-4712-990C-A13A30A5DA36}" type="slidenum">
              <a:rPr lang="en-AU" smtClean="0"/>
              <a:t>‹#›</a:t>
            </a:fld>
            <a:endParaRPr lang="en-AU"/>
          </a:p>
        </p:txBody>
      </p:sp>
    </p:spTree>
    <p:extLst>
      <p:ext uri="{BB962C8B-B14F-4D97-AF65-F5344CB8AC3E}">
        <p14:creationId xmlns:p14="http://schemas.microsoft.com/office/powerpoint/2010/main" val="3049921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7D48F-93CA-C0C0-6704-B8232143FCA8}"/>
              </a:ext>
            </a:extLst>
          </p:cNvPr>
          <p:cNvSpPr>
            <a:spLocks noGrp="1"/>
          </p:cNvSpPr>
          <p:nvPr>
            <p:ph type="dt" sz="half" idx="10"/>
          </p:nvPr>
        </p:nvSpPr>
        <p:spPr/>
        <p:txBody>
          <a:bodyPr/>
          <a:lstStyle/>
          <a:p>
            <a:fld id="{9630B071-2577-4060-A587-E05B30915C03}" type="datetimeFigureOut">
              <a:rPr lang="en-AU" smtClean="0"/>
              <a:t>2/12/2024</a:t>
            </a:fld>
            <a:endParaRPr lang="en-AU"/>
          </a:p>
        </p:txBody>
      </p:sp>
      <p:sp>
        <p:nvSpPr>
          <p:cNvPr id="3" name="Footer Placeholder 2">
            <a:extLst>
              <a:ext uri="{FF2B5EF4-FFF2-40B4-BE49-F238E27FC236}">
                <a16:creationId xmlns:a16="http://schemas.microsoft.com/office/drawing/2014/main" id="{9A978201-0716-F60C-4E15-6F64CA42CAD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2D2890A-06F6-BB38-262A-5A33AF4B7BF8}"/>
              </a:ext>
            </a:extLst>
          </p:cNvPr>
          <p:cNvSpPr>
            <a:spLocks noGrp="1"/>
          </p:cNvSpPr>
          <p:nvPr>
            <p:ph type="sldNum" sz="quarter" idx="12"/>
          </p:nvPr>
        </p:nvSpPr>
        <p:spPr/>
        <p:txBody>
          <a:bodyPr/>
          <a:lstStyle/>
          <a:p>
            <a:fld id="{FD51F66B-DCC4-4712-990C-A13A30A5DA36}" type="slidenum">
              <a:rPr lang="en-AU" smtClean="0"/>
              <a:t>‹#›</a:t>
            </a:fld>
            <a:endParaRPr lang="en-AU"/>
          </a:p>
        </p:txBody>
      </p:sp>
    </p:spTree>
    <p:extLst>
      <p:ext uri="{BB962C8B-B14F-4D97-AF65-F5344CB8AC3E}">
        <p14:creationId xmlns:p14="http://schemas.microsoft.com/office/powerpoint/2010/main" val="4154393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96A1-F698-7E0B-BA1B-55D6205FAF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4247A2F-8A4B-F14E-62E7-11218F833F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9885541-66AC-6029-67B6-57DC0AC67C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205CB-68F3-911E-828F-C2DBED2AEEB2}"/>
              </a:ext>
            </a:extLst>
          </p:cNvPr>
          <p:cNvSpPr>
            <a:spLocks noGrp="1"/>
          </p:cNvSpPr>
          <p:nvPr>
            <p:ph type="dt" sz="half" idx="10"/>
          </p:nvPr>
        </p:nvSpPr>
        <p:spPr/>
        <p:txBody>
          <a:bodyPr/>
          <a:lstStyle/>
          <a:p>
            <a:fld id="{9630B071-2577-4060-A587-E05B30915C03}" type="datetimeFigureOut">
              <a:rPr lang="en-AU" smtClean="0"/>
              <a:t>2/12/2024</a:t>
            </a:fld>
            <a:endParaRPr lang="en-AU"/>
          </a:p>
        </p:txBody>
      </p:sp>
      <p:sp>
        <p:nvSpPr>
          <p:cNvPr id="6" name="Footer Placeholder 5">
            <a:extLst>
              <a:ext uri="{FF2B5EF4-FFF2-40B4-BE49-F238E27FC236}">
                <a16:creationId xmlns:a16="http://schemas.microsoft.com/office/drawing/2014/main" id="{CB1BA7F5-9030-BEDE-AEFA-4F16E800728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27C8B48-E359-B512-F267-CFFCF16D582F}"/>
              </a:ext>
            </a:extLst>
          </p:cNvPr>
          <p:cNvSpPr>
            <a:spLocks noGrp="1"/>
          </p:cNvSpPr>
          <p:nvPr>
            <p:ph type="sldNum" sz="quarter" idx="12"/>
          </p:nvPr>
        </p:nvSpPr>
        <p:spPr/>
        <p:txBody>
          <a:bodyPr/>
          <a:lstStyle/>
          <a:p>
            <a:fld id="{FD51F66B-DCC4-4712-990C-A13A30A5DA36}" type="slidenum">
              <a:rPr lang="en-AU" smtClean="0"/>
              <a:t>‹#›</a:t>
            </a:fld>
            <a:endParaRPr lang="en-AU"/>
          </a:p>
        </p:txBody>
      </p:sp>
    </p:spTree>
    <p:extLst>
      <p:ext uri="{BB962C8B-B14F-4D97-AF65-F5344CB8AC3E}">
        <p14:creationId xmlns:p14="http://schemas.microsoft.com/office/powerpoint/2010/main" val="2577842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17228-2C2D-5263-E196-F767DE18AA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C6C9FE9-0591-772F-4C4E-A8C223E506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D4692DC-92CE-60AE-1CCA-59180F40E0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5A0133-B45A-DD06-C2CD-CDE1DAA49E03}"/>
              </a:ext>
            </a:extLst>
          </p:cNvPr>
          <p:cNvSpPr>
            <a:spLocks noGrp="1"/>
          </p:cNvSpPr>
          <p:nvPr>
            <p:ph type="dt" sz="half" idx="10"/>
          </p:nvPr>
        </p:nvSpPr>
        <p:spPr/>
        <p:txBody>
          <a:bodyPr/>
          <a:lstStyle/>
          <a:p>
            <a:fld id="{9630B071-2577-4060-A587-E05B30915C03}" type="datetimeFigureOut">
              <a:rPr lang="en-AU" smtClean="0"/>
              <a:t>2/12/2024</a:t>
            </a:fld>
            <a:endParaRPr lang="en-AU"/>
          </a:p>
        </p:txBody>
      </p:sp>
      <p:sp>
        <p:nvSpPr>
          <p:cNvPr id="6" name="Footer Placeholder 5">
            <a:extLst>
              <a:ext uri="{FF2B5EF4-FFF2-40B4-BE49-F238E27FC236}">
                <a16:creationId xmlns:a16="http://schemas.microsoft.com/office/drawing/2014/main" id="{E01B2EAD-2B49-B910-E294-CA55BC5C950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94A89D2-9128-498F-B04F-9A09FA970884}"/>
              </a:ext>
            </a:extLst>
          </p:cNvPr>
          <p:cNvSpPr>
            <a:spLocks noGrp="1"/>
          </p:cNvSpPr>
          <p:nvPr>
            <p:ph type="sldNum" sz="quarter" idx="12"/>
          </p:nvPr>
        </p:nvSpPr>
        <p:spPr/>
        <p:txBody>
          <a:bodyPr/>
          <a:lstStyle/>
          <a:p>
            <a:fld id="{FD51F66B-DCC4-4712-990C-A13A30A5DA36}" type="slidenum">
              <a:rPr lang="en-AU" smtClean="0"/>
              <a:t>‹#›</a:t>
            </a:fld>
            <a:endParaRPr lang="en-AU"/>
          </a:p>
        </p:txBody>
      </p:sp>
    </p:spTree>
    <p:extLst>
      <p:ext uri="{BB962C8B-B14F-4D97-AF65-F5344CB8AC3E}">
        <p14:creationId xmlns:p14="http://schemas.microsoft.com/office/powerpoint/2010/main" val="155854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458A-3144-AF7A-CA87-2E809464596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27F5276-9485-B98B-84D8-D0102D7C90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D193BE1-9EE7-4B6A-90B6-8135E2AAA2E2}"/>
              </a:ext>
            </a:extLst>
          </p:cNvPr>
          <p:cNvSpPr>
            <a:spLocks noGrp="1"/>
          </p:cNvSpPr>
          <p:nvPr>
            <p:ph type="dt" sz="half" idx="10"/>
          </p:nvPr>
        </p:nvSpPr>
        <p:spPr/>
        <p:txBody>
          <a:bodyPr/>
          <a:lstStyle/>
          <a:p>
            <a:fld id="{9630B071-2577-4060-A587-E05B30915C03}" type="datetimeFigureOut">
              <a:rPr lang="en-AU" smtClean="0"/>
              <a:t>2/12/2024</a:t>
            </a:fld>
            <a:endParaRPr lang="en-AU"/>
          </a:p>
        </p:txBody>
      </p:sp>
      <p:sp>
        <p:nvSpPr>
          <p:cNvPr id="5" name="Footer Placeholder 4">
            <a:extLst>
              <a:ext uri="{FF2B5EF4-FFF2-40B4-BE49-F238E27FC236}">
                <a16:creationId xmlns:a16="http://schemas.microsoft.com/office/drawing/2014/main" id="{D14B5FE2-E40A-0A55-5026-516BE221B89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4EEF95-49B1-8DA4-D468-8816231A22BD}"/>
              </a:ext>
            </a:extLst>
          </p:cNvPr>
          <p:cNvSpPr>
            <a:spLocks noGrp="1"/>
          </p:cNvSpPr>
          <p:nvPr>
            <p:ph type="sldNum" sz="quarter" idx="12"/>
          </p:nvPr>
        </p:nvSpPr>
        <p:spPr/>
        <p:txBody>
          <a:bodyPr/>
          <a:lstStyle/>
          <a:p>
            <a:fld id="{FD51F66B-DCC4-4712-990C-A13A30A5DA36}" type="slidenum">
              <a:rPr lang="en-AU" smtClean="0"/>
              <a:t>‹#›</a:t>
            </a:fld>
            <a:endParaRPr lang="en-AU"/>
          </a:p>
        </p:txBody>
      </p:sp>
    </p:spTree>
    <p:extLst>
      <p:ext uri="{BB962C8B-B14F-4D97-AF65-F5344CB8AC3E}">
        <p14:creationId xmlns:p14="http://schemas.microsoft.com/office/powerpoint/2010/main" val="2223301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ADB849-A48C-EC97-F180-018AEAACC8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4D3D30E-07AB-28FA-E1A9-32C051479B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128D069-2718-3EFB-74B1-5D6C29D8178A}"/>
              </a:ext>
            </a:extLst>
          </p:cNvPr>
          <p:cNvSpPr>
            <a:spLocks noGrp="1"/>
          </p:cNvSpPr>
          <p:nvPr>
            <p:ph type="dt" sz="half" idx="10"/>
          </p:nvPr>
        </p:nvSpPr>
        <p:spPr/>
        <p:txBody>
          <a:bodyPr/>
          <a:lstStyle/>
          <a:p>
            <a:fld id="{9630B071-2577-4060-A587-E05B30915C03}" type="datetimeFigureOut">
              <a:rPr lang="en-AU" smtClean="0"/>
              <a:t>2/12/2024</a:t>
            </a:fld>
            <a:endParaRPr lang="en-AU"/>
          </a:p>
        </p:txBody>
      </p:sp>
      <p:sp>
        <p:nvSpPr>
          <p:cNvPr id="5" name="Footer Placeholder 4">
            <a:extLst>
              <a:ext uri="{FF2B5EF4-FFF2-40B4-BE49-F238E27FC236}">
                <a16:creationId xmlns:a16="http://schemas.microsoft.com/office/drawing/2014/main" id="{CE1C323E-26C8-526D-6315-41E44608EC8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1A3261F-DBCE-7D9B-1BA4-A28950998089}"/>
              </a:ext>
            </a:extLst>
          </p:cNvPr>
          <p:cNvSpPr>
            <a:spLocks noGrp="1"/>
          </p:cNvSpPr>
          <p:nvPr>
            <p:ph type="sldNum" sz="quarter" idx="12"/>
          </p:nvPr>
        </p:nvSpPr>
        <p:spPr/>
        <p:txBody>
          <a:bodyPr/>
          <a:lstStyle/>
          <a:p>
            <a:fld id="{FD51F66B-DCC4-4712-990C-A13A30A5DA36}" type="slidenum">
              <a:rPr lang="en-AU" smtClean="0"/>
              <a:t>‹#›</a:t>
            </a:fld>
            <a:endParaRPr lang="en-AU"/>
          </a:p>
        </p:txBody>
      </p:sp>
    </p:spTree>
    <p:extLst>
      <p:ext uri="{BB962C8B-B14F-4D97-AF65-F5344CB8AC3E}">
        <p14:creationId xmlns:p14="http://schemas.microsoft.com/office/powerpoint/2010/main" val="831838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9074-FED6-F93D-A735-4E24FD6DE1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8232569-C317-9FE5-B509-0ED7A30663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A3EF71C-A659-3C51-150F-2743CB365CED}"/>
              </a:ext>
            </a:extLst>
          </p:cNvPr>
          <p:cNvSpPr>
            <a:spLocks noGrp="1"/>
          </p:cNvSpPr>
          <p:nvPr>
            <p:ph type="dt" sz="half" idx="10"/>
          </p:nvPr>
        </p:nvSpPr>
        <p:spPr/>
        <p:txBody>
          <a:bodyPr/>
          <a:lstStyle/>
          <a:p>
            <a:fld id="{865FA270-DC02-4E2C-94D8-B88B55995631}" type="datetimeFigureOut">
              <a:rPr lang="en-AU" smtClean="0"/>
              <a:t>2/12/2024</a:t>
            </a:fld>
            <a:endParaRPr lang="en-AU"/>
          </a:p>
        </p:txBody>
      </p:sp>
      <p:sp>
        <p:nvSpPr>
          <p:cNvPr id="5" name="Footer Placeholder 4">
            <a:extLst>
              <a:ext uri="{FF2B5EF4-FFF2-40B4-BE49-F238E27FC236}">
                <a16:creationId xmlns:a16="http://schemas.microsoft.com/office/drawing/2014/main" id="{33701FBF-4008-C87B-AE00-914FB5A286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4F73FF8-E8AB-B857-B6F1-CE058276F8A9}"/>
              </a:ext>
            </a:extLst>
          </p:cNvPr>
          <p:cNvSpPr>
            <a:spLocks noGrp="1"/>
          </p:cNvSpPr>
          <p:nvPr>
            <p:ph type="sldNum" sz="quarter" idx="12"/>
          </p:nvPr>
        </p:nvSpPr>
        <p:spPr/>
        <p:txBody>
          <a:bodyPr/>
          <a:lstStyle/>
          <a:p>
            <a:fld id="{C4CE4A5A-8EBE-470E-B835-706FA07452A3}" type="slidenum">
              <a:rPr lang="en-AU" smtClean="0"/>
              <a:t>‹#›</a:t>
            </a:fld>
            <a:endParaRPr lang="en-AU"/>
          </a:p>
        </p:txBody>
      </p:sp>
    </p:spTree>
    <p:extLst>
      <p:ext uri="{BB962C8B-B14F-4D97-AF65-F5344CB8AC3E}">
        <p14:creationId xmlns:p14="http://schemas.microsoft.com/office/powerpoint/2010/main" val="1118509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098359" y="2242110"/>
            <a:ext cx="7054045" cy="757130"/>
          </a:xfrm>
          <a:prstGeom prst="rect">
            <a:avLst/>
          </a:prstGeom>
        </p:spPr>
        <p:txBody>
          <a:bodyPr anchor="t" anchorCtr="0">
            <a:spAutoFit/>
          </a:bodyPr>
          <a:lstStyle>
            <a:lvl1pPr>
              <a:defRPr sz="4800" baseline="0"/>
            </a:lvl1pPr>
          </a:lstStyle>
          <a:p>
            <a:r>
              <a:rPr lang="en-US"/>
              <a:t>Section title</a:t>
            </a:r>
          </a:p>
        </p:txBody>
      </p:sp>
      <p:sp>
        <p:nvSpPr>
          <p:cNvPr id="3" name="Text Placeholder 2"/>
          <p:cNvSpPr>
            <a:spLocks noGrp="1"/>
          </p:cNvSpPr>
          <p:nvPr>
            <p:ph type="body" idx="1" hasCustomPrompt="1"/>
          </p:nvPr>
        </p:nvSpPr>
        <p:spPr>
          <a:xfrm>
            <a:off x="4098359" y="5707289"/>
            <a:ext cx="7054045" cy="369332"/>
          </a:xfrm>
        </p:spPr>
        <p:txBody>
          <a:bodyPr>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description</a:t>
            </a:r>
          </a:p>
        </p:txBody>
      </p:sp>
      <p:sp>
        <p:nvSpPr>
          <p:cNvPr id="9" name="Text Placeholder 8"/>
          <p:cNvSpPr>
            <a:spLocks noGrp="1"/>
          </p:cNvSpPr>
          <p:nvPr>
            <p:ph type="body" sz="quarter" idx="10" hasCustomPrompt="1"/>
          </p:nvPr>
        </p:nvSpPr>
        <p:spPr>
          <a:xfrm>
            <a:off x="760492" y="2120730"/>
            <a:ext cx="2670772" cy="1421928"/>
          </a:xfrm>
        </p:spPr>
        <p:txBody>
          <a:bodyPr wrap="square">
            <a:spAutoFit/>
          </a:bodyPr>
          <a:lstStyle>
            <a:lvl1pPr marL="0" indent="0" algn="ctr">
              <a:buNone/>
              <a:defRPr sz="9600" b="1" i="0">
                <a:solidFill>
                  <a:schemeClr val="bg1"/>
                </a:solidFill>
                <a:latin typeface="Calibri" charset="0"/>
                <a:ea typeface="Calibri" charset="0"/>
                <a:cs typeface="Calibri" charset="0"/>
              </a:defRPr>
            </a:lvl1pPr>
          </a:lstStyle>
          <a:p>
            <a:pPr lvl="0"/>
            <a:r>
              <a:rPr lang="en-US"/>
              <a:t>1</a:t>
            </a:r>
          </a:p>
        </p:txBody>
      </p:sp>
    </p:spTree>
  </p:cSld>
  <p:clrMapOvr>
    <a:masterClrMapping/>
  </p:clrMapOvr>
  <p:extLst>
    <p:ext uri="{DCECCB84-F9BA-43D5-87BE-67443E8EF086}">
      <p15:sldGuideLst xmlns:p15="http://schemas.microsoft.com/office/powerpoint/2012/main">
        <p15:guide id="1" orient="horz" pos="1502"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C916D-9662-08AC-268E-F5A3F089ED3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6C21BBB-4190-AC3E-3BE8-6AB237D3DA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F4643B8-4C8A-E3FC-FD67-7F308B379479}"/>
              </a:ext>
            </a:extLst>
          </p:cNvPr>
          <p:cNvSpPr>
            <a:spLocks noGrp="1"/>
          </p:cNvSpPr>
          <p:nvPr>
            <p:ph type="dt" sz="half" idx="10"/>
          </p:nvPr>
        </p:nvSpPr>
        <p:spPr/>
        <p:txBody>
          <a:bodyPr/>
          <a:lstStyle/>
          <a:p>
            <a:fld id="{865FA270-DC02-4E2C-94D8-B88B55995631}" type="datetimeFigureOut">
              <a:rPr lang="en-AU" smtClean="0"/>
              <a:t>2/12/2024</a:t>
            </a:fld>
            <a:endParaRPr lang="en-AU"/>
          </a:p>
        </p:txBody>
      </p:sp>
      <p:sp>
        <p:nvSpPr>
          <p:cNvPr id="5" name="Footer Placeholder 4">
            <a:extLst>
              <a:ext uri="{FF2B5EF4-FFF2-40B4-BE49-F238E27FC236}">
                <a16:creationId xmlns:a16="http://schemas.microsoft.com/office/drawing/2014/main" id="{68516F6B-81BF-38C7-3980-9D7678CA65E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FE75394-D751-1061-65B2-18A6497940FF}"/>
              </a:ext>
            </a:extLst>
          </p:cNvPr>
          <p:cNvSpPr>
            <a:spLocks noGrp="1"/>
          </p:cNvSpPr>
          <p:nvPr>
            <p:ph type="sldNum" sz="quarter" idx="12"/>
          </p:nvPr>
        </p:nvSpPr>
        <p:spPr/>
        <p:txBody>
          <a:bodyPr/>
          <a:lstStyle/>
          <a:p>
            <a:fld id="{C4CE4A5A-8EBE-470E-B835-706FA07452A3}" type="slidenum">
              <a:rPr lang="en-AU" smtClean="0"/>
              <a:t>‹#›</a:t>
            </a:fld>
            <a:endParaRPr lang="en-AU"/>
          </a:p>
        </p:txBody>
      </p:sp>
    </p:spTree>
    <p:extLst>
      <p:ext uri="{BB962C8B-B14F-4D97-AF65-F5344CB8AC3E}">
        <p14:creationId xmlns:p14="http://schemas.microsoft.com/office/powerpoint/2010/main" val="375811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9B9BA-1D25-DA09-562E-5DAAA76390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280FBB4-CED8-43C9-CE28-A19049EDD8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87AED8-5A32-894A-A7AA-09D32EF849AA}"/>
              </a:ext>
            </a:extLst>
          </p:cNvPr>
          <p:cNvSpPr>
            <a:spLocks noGrp="1"/>
          </p:cNvSpPr>
          <p:nvPr>
            <p:ph type="dt" sz="half" idx="10"/>
          </p:nvPr>
        </p:nvSpPr>
        <p:spPr/>
        <p:txBody>
          <a:bodyPr/>
          <a:lstStyle/>
          <a:p>
            <a:fld id="{865FA270-DC02-4E2C-94D8-B88B55995631}" type="datetimeFigureOut">
              <a:rPr lang="en-AU" smtClean="0"/>
              <a:t>2/12/2024</a:t>
            </a:fld>
            <a:endParaRPr lang="en-AU"/>
          </a:p>
        </p:txBody>
      </p:sp>
      <p:sp>
        <p:nvSpPr>
          <p:cNvPr id="5" name="Footer Placeholder 4">
            <a:extLst>
              <a:ext uri="{FF2B5EF4-FFF2-40B4-BE49-F238E27FC236}">
                <a16:creationId xmlns:a16="http://schemas.microsoft.com/office/drawing/2014/main" id="{D8190ABC-59D9-40A2-8827-247E11CC998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0685B0F-ABE7-F59C-5B97-E4B4D493C35E}"/>
              </a:ext>
            </a:extLst>
          </p:cNvPr>
          <p:cNvSpPr>
            <a:spLocks noGrp="1"/>
          </p:cNvSpPr>
          <p:nvPr>
            <p:ph type="sldNum" sz="quarter" idx="12"/>
          </p:nvPr>
        </p:nvSpPr>
        <p:spPr/>
        <p:txBody>
          <a:bodyPr/>
          <a:lstStyle/>
          <a:p>
            <a:fld id="{C4CE4A5A-8EBE-470E-B835-706FA07452A3}" type="slidenum">
              <a:rPr lang="en-AU" smtClean="0"/>
              <a:t>‹#›</a:t>
            </a:fld>
            <a:endParaRPr lang="en-AU"/>
          </a:p>
        </p:txBody>
      </p:sp>
    </p:spTree>
    <p:extLst>
      <p:ext uri="{BB962C8B-B14F-4D97-AF65-F5344CB8AC3E}">
        <p14:creationId xmlns:p14="http://schemas.microsoft.com/office/powerpoint/2010/main" val="574508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628C-EE75-C483-E861-19B0CB9163D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94ECF1D-96D6-753B-BC8C-715D0F7414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84FAAF9-BCFF-3D60-2CD0-11DEFD9EBC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81A8E57-6ACA-3A5C-FCDB-009E47B14751}"/>
              </a:ext>
            </a:extLst>
          </p:cNvPr>
          <p:cNvSpPr>
            <a:spLocks noGrp="1"/>
          </p:cNvSpPr>
          <p:nvPr>
            <p:ph type="dt" sz="half" idx="10"/>
          </p:nvPr>
        </p:nvSpPr>
        <p:spPr/>
        <p:txBody>
          <a:bodyPr/>
          <a:lstStyle/>
          <a:p>
            <a:fld id="{865FA270-DC02-4E2C-94D8-B88B55995631}" type="datetimeFigureOut">
              <a:rPr lang="en-AU" smtClean="0"/>
              <a:t>2/12/2024</a:t>
            </a:fld>
            <a:endParaRPr lang="en-AU"/>
          </a:p>
        </p:txBody>
      </p:sp>
      <p:sp>
        <p:nvSpPr>
          <p:cNvPr id="6" name="Footer Placeholder 5">
            <a:extLst>
              <a:ext uri="{FF2B5EF4-FFF2-40B4-BE49-F238E27FC236}">
                <a16:creationId xmlns:a16="http://schemas.microsoft.com/office/drawing/2014/main" id="{737A55C7-023E-11D2-3007-277AC9D0EB0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42ECB6E-AE5B-C9EB-26A0-3F12BFF4C36C}"/>
              </a:ext>
            </a:extLst>
          </p:cNvPr>
          <p:cNvSpPr>
            <a:spLocks noGrp="1"/>
          </p:cNvSpPr>
          <p:nvPr>
            <p:ph type="sldNum" sz="quarter" idx="12"/>
          </p:nvPr>
        </p:nvSpPr>
        <p:spPr/>
        <p:txBody>
          <a:bodyPr/>
          <a:lstStyle/>
          <a:p>
            <a:fld id="{C4CE4A5A-8EBE-470E-B835-706FA07452A3}" type="slidenum">
              <a:rPr lang="en-AU" smtClean="0"/>
              <a:t>‹#›</a:t>
            </a:fld>
            <a:endParaRPr lang="en-AU"/>
          </a:p>
        </p:txBody>
      </p:sp>
    </p:spTree>
    <p:extLst>
      <p:ext uri="{BB962C8B-B14F-4D97-AF65-F5344CB8AC3E}">
        <p14:creationId xmlns:p14="http://schemas.microsoft.com/office/powerpoint/2010/main" val="3808392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2E941-C031-500C-BBFE-A086921E180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4C88266-E064-0C44-C5FE-FA0D050ADF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B19653-25FE-EC09-4F12-B20502BA65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957836E-9EB2-A4B3-E79F-69905B07B0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59F5F0-997A-432E-C72B-58EBBF6A57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9D6BD08-4BFD-F6CD-CCD2-054B95AF00C4}"/>
              </a:ext>
            </a:extLst>
          </p:cNvPr>
          <p:cNvSpPr>
            <a:spLocks noGrp="1"/>
          </p:cNvSpPr>
          <p:nvPr>
            <p:ph type="dt" sz="half" idx="10"/>
          </p:nvPr>
        </p:nvSpPr>
        <p:spPr/>
        <p:txBody>
          <a:bodyPr/>
          <a:lstStyle/>
          <a:p>
            <a:fld id="{865FA270-DC02-4E2C-94D8-B88B55995631}" type="datetimeFigureOut">
              <a:rPr lang="en-AU" smtClean="0"/>
              <a:t>2/12/2024</a:t>
            </a:fld>
            <a:endParaRPr lang="en-AU"/>
          </a:p>
        </p:txBody>
      </p:sp>
      <p:sp>
        <p:nvSpPr>
          <p:cNvPr id="8" name="Footer Placeholder 7">
            <a:extLst>
              <a:ext uri="{FF2B5EF4-FFF2-40B4-BE49-F238E27FC236}">
                <a16:creationId xmlns:a16="http://schemas.microsoft.com/office/drawing/2014/main" id="{8F1AD7C6-EAD3-EECF-2E57-7A889B24EBC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05C639E-B4BB-BAF2-C54D-07874ECCEB95}"/>
              </a:ext>
            </a:extLst>
          </p:cNvPr>
          <p:cNvSpPr>
            <a:spLocks noGrp="1"/>
          </p:cNvSpPr>
          <p:nvPr>
            <p:ph type="sldNum" sz="quarter" idx="12"/>
          </p:nvPr>
        </p:nvSpPr>
        <p:spPr/>
        <p:txBody>
          <a:bodyPr/>
          <a:lstStyle/>
          <a:p>
            <a:fld id="{C4CE4A5A-8EBE-470E-B835-706FA07452A3}" type="slidenum">
              <a:rPr lang="en-AU" smtClean="0"/>
              <a:t>‹#›</a:t>
            </a:fld>
            <a:endParaRPr lang="en-AU"/>
          </a:p>
        </p:txBody>
      </p:sp>
    </p:spTree>
    <p:extLst>
      <p:ext uri="{BB962C8B-B14F-4D97-AF65-F5344CB8AC3E}">
        <p14:creationId xmlns:p14="http://schemas.microsoft.com/office/powerpoint/2010/main" val="1619414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C0FEF-1FF5-C303-F186-26FAC851775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6257BD9-46F9-7847-F415-DA095A7A43F3}"/>
              </a:ext>
            </a:extLst>
          </p:cNvPr>
          <p:cNvSpPr>
            <a:spLocks noGrp="1"/>
          </p:cNvSpPr>
          <p:nvPr>
            <p:ph type="dt" sz="half" idx="10"/>
          </p:nvPr>
        </p:nvSpPr>
        <p:spPr/>
        <p:txBody>
          <a:bodyPr/>
          <a:lstStyle/>
          <a:p>
            <a:fld id="{865FA270-DC02-4E2C-94D8-B88B55995631}" type="datetimeFigureOut">
              <a:rPr lang="en-AU" smtClean="0"/>
              <a:t>2/12/2024</a:t>
            </a:fld>
            <a:endParaRPr lang="en-AU"/>
          </a:p>
        </p:txBody>
      </p:sp>
      <p:sp>
        <p:nvSpPr>
          <p:cNvPr id="4" name="Footer Placeholder 3">
            <a:extLst>
              <a:ext uri="{FF2B5EF4-FFF2-40B4-BE49-F238E27FC236}">
                <a16:creationId xmlns:a16="http://schemas.microsoft.com/office/drawing/2014/main" id="{7C3513AC-53C9-C096-0AE8-27079C1D8D9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76F077A-A33A-5528-A8F6-C59EB5B207C4}"/>
              </a:ext>
            </a:extLst>
          </p:cNvPr>
          <p:cNvSpPr>
            <a:spLocks noGrp="1"/>
          </p:cNvSpPr>
          <p:nvPr>
            <p:ph type="sldNum" sz="quarter" idx="12"/>
          </p:nvPr>
        </p:nvSpPr>
        <p:spPr/>
        <p:txBody>
          <a:bodyPr/>
          <a:lstStyle/>
          <a:p>
            <a:fld id="{C4CE4A5A-8EBE-470E-B835-706FA07452A3}" type="slidenum">
              <a:rPr lang="en-AU" smtClean="0"/>
              <a:t>‹#›</a:t>
            </a:fld>
            <a:endParaRPr lang="en-AU"/>
          </a:p>
        </p:txBody>
      </p:sp>
    </p:spTree>
    <p:extLst>
      <p:ext uri="{BB962C8B-B14F-4D97-AF65-F5344CB8AC3E}">
        <p14:creationId xmlns:p14="http://schemas.microsoft.com/office/powerpoint/2010/main" val="3478151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49A3FD-15AD-2DBC-AE0B-39A0C1F2CA7A}"/>
              </a:ext>
            </a:extLst>
          </p:cNvPr>
          <p:cNvSpPr>
            <a:spLocks noGrp="1"/>
          </p:cNvSpPr>
          <p:nvPr>
            <p:ph type="dt" sz="half" idx="10"/>
          </p:nvPr>
        </p:nvSpPr>
        <p:spPr/>
        <p:txBody>
          <a:bodyPr/>
          <a:lstStyle/>
          <a:p>
            <a:fld id="{865FA270-DC02-4E2C-94D8-B88B55995631}" type="datetimeFigureOut">
              <a:rPr lang="en-AU" smtClean="0"/>
              <a:t>2/12/2024</a:t>
            </a:fld>
            <a:endParaRPr lang="en-AU"/>
          </a:p>
        </p:txBody>
      </p:sp>
      <p:sp>
        <p:nvSpPr>
          <p:cNvPr id="3" name="Footer Placeholder 2">
            <a:extLst>
              <a:ext uri="{FF2B5EF4-FFF2-40B4-BE49-F238E27FC236}">
                <a16:creationId xmlns:a16="http://schemas.microsoft.com/office/drawing/2014/main" id="{351C8E2A-AB68-C26D-693C-F54BC8FCE8A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3B4753E-24CF-1BA2-1D43-E49599E35C44}"/>
              </a:ext>
            </a:extLst>
          </p:cNvPr>
          <p:cNvSpPr>
            <a:spLocks noGrp="1"/>
          </p:cNvSpPr>
          <p:nvPr>
            <p:ph type="sldNum" sz="quarter" idx="12"/>
          </p:nvPr>
        </p:nvSpPr>
        <p:spPr/>
        <p:txBody>
          <a:bodyPr/>
          <a:lstStyle/>
          <a:p>
            <a:fld id="{C4CE4A5A-8EBE-470E-B835-706FA07452A3}" type="slidenum">
              <a:rPr lang="en-AU" smtClean="0"/>
              <a:t>‹#›</a:t>
            </a:fld>
            <a:endParaRPr lang="en-AU"/>
          </a:p>
        </p:txBody>
      </p:sp>
    </p:spTree>
    <p:extLst>
      <p:ext uri="{BB962C8B-B14F-4D97-AF65-F5344CB8AC3E}">
        <p14:creationId xmlns:p14="http://schemas.microsoft.com/office/powerpoint/2010/main" val="1676556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2225F-8EDE-2264-551A-8CA9E604D6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0DD55DC-5C36-7EA4-ECC0-962EA4CD1D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C57D81A-A2BF-EA46-F808-DB3665CB73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AEA7F4-FDC3-FA77-4342-BD65C516D78C}"/>
              </a:ext>
            </a:extLst>
          </p:cNvPr>
          <p:cNvSpPr>
            <a:spLocks noGrp="1"/>
          </p:cNvSpPr>
          <p:nvPr>
            <p:ph type="dt" sz="half" idx="10"/>
          </p:nvPr>
        </p:nvSpPr>
        <p:spPr/>
        <p:txBody>
          <a:bodyPr/>
          <a:lstStyle/>
          <a:p>
            <a:fld id="{865FA270-DC02-4E2C-94D8-B88B55995631}" type="datetimeFigureOut">
              <a:rPr lang="en-AU" smtClean="0"/>
              <a:t>2/12/2024</a:t>
            </a:fld>
            <a:endParaRPr lang="en-AU"/>
          </a:p>
        </p:txBody>
      </p:sp>
      <p:sp>
        <p:nvSpPr>
          <p:cNvPr id="6" name="Footer Placeholder 5">
            <a:extLst>
              <a:ext uri="{FF2B5EF4-FFF2-40B4-BE49-F238E27FC236}">
                <a16:creationId xmlns:a16="http://schemas.microsoft.com/office/drawing/2014/main" id="{047C280A-70CF-CFF5-1799-4A226A398A2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9D78601-5EBD-EB54-2384-6E1C773EE0DA}"/>
              </a:ext>
            </a:extLst>
          </p:cNvPr>
          <p:cNvSpPr>
            <a:spLocks noGrp="1"/>
          </p:cNvSpPr>
          <p:nvPr>
            <p:ph type="sldNum" sz="quarter" idx="12"/>
          </p:nvPr>
        </p:nvSpPr>
        <p:spPr/>
        <p:txBody>
          <a:bodyPr/>
          <a:lstStyle/>
          <a:p>
            <a:fld id="{C4CE4A5A-8EBE-470E-B835-706FA07452A3}" type="slidenum">
              <a:rPr lang="en-AU" smtClean="0"/>
              <a:t>‹#›</a:t>
            </a:fld>
            <a:endParaRPr lang="en-AU"/>
          </a:p>
        </p:txBody>
      </p:sp>
    </p:spTree>
    <p:extLst>
      <p:ext uri="{BB962C8B-B14F-4D97-AF65-F5344CB8AC3E}">
        <p14:creationId xmlns:p14="http://schemas.microsoft.com/office/powerpoint/2010/main" val="4024547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E878-F6B8-355B-511A-4334292EE8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0FBFB1F-7245-2C1E-C9C3-E0A6806E74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219A04E-BE2C-E383-61E9-5B75169003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6846C2-EBF9-5FB2-0768-74AEF41C0A31}"/>
              </a:ext>
            </a:extLst>
          </p:cNvPr>
          <p:cNvSpPr>
            <a:spLocks noGrp="1"/>
          </p:cNvSpPr>
          <p:nvPr>
            <p:ph type="dt" sz="half" idx="10"/>
          </p:nvPr>
        </p:nvSpPr>
        <p:spPr/>
        <p:txBody>
          <a:bodyPr/>
          <a:lstStyle/>
          <a:p>
            <a:fld id="{865FA270-DC02-4E2C-94D8-B88B55995631}" type="datetimeFigureOut">
              <a:rPr lang="en-AU" smtClean="0"/>
              <a:t>2/12/2024</a:t>
            </a:fld>
            <a:endParaRPr lang="en-AU"/>
          </a:p>
        </p:txBody>
      </p:sp>
      <p:sp>
        <p:nvSpPr>
          <p:cNvPr id="6" name="Footer Placeholder 5">
            <a:extLst>
              <a:ext uri="{FF2B5EF4-FFF2-40B4-BE49-F238E27FC236}">
                <a16:creationId xmlns:a16="http://schemas.microsoft.com/office/drawing/2014/main" id="{D46FA494-9441-B62B-620C-886D348923D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EB6546B-489E-ECEA-F566-C4AB960EC87F}"/>
              </a:ext>
            </a:extLst>
          </p:cNvPr>
          <p:cNvSpPr>
            <a:spLocks noGrp="1"/>
          </p:cNvSpPr>
          <p:nvPr>
            <p:ph type="sldNum" sz="quarter" idx="12"/>
          </p:nvPr>
        </p:nvSpPr>
        <p:spPr/>
        <p:txBody>
          <a:bodyPr/>
          <a:lstStyle/>
          <a:p>
            <a:fld id="{C4CE4A5A-8EBE-470E-B835-706FA07452A3}" type="slidenum">
              <a:rPr lang="en-AU" smtClean="0"/>
              <a:t>‹#›</a:t>
            </a:fld>
            <a:endParaRPr lang="en-AU"/>
          </a:p>
        </p:txBody>
      </p:sp>
    </p:spTree>
    <p:extLst>
      <p:ext uri="{BB962C8B-B14F-4D97-AF65-F5344CB8AC3E}">
        <p14:creationId xmlns:p14="http://schemas.microsoft.com/office/powerpoint/2010/main" val="4219676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071D-7BE6-C37E-31A2-CD943D174D4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F825751-D06D-DA4F-F699-E176B46AE2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0256D3F-4D5D-15EF-2885-EF9BA980EA24}"/>
              </a:ext>
            </a:extLst>
          </p:cNvPr>
          <p:cNvSpPr>
            <a:spLocks noGrp="1"/>
          </p:cNvSpPr>
          <p:nvPr>
            <p:ph type="dt" sz="half" idx="10"/>
          </p:nvPr>
        </p:nvSpPr>
        <p:spPr/>
        <p:txBody>
          <a:bodyPr/>
          <a:lstStyle/>
          <a:p>
            <a:fld id="{865FA270-DC02-4E2C-94D8-B88B55995631}" type="datetimeFigureOut">
              <a:rPr lang="en-AU" smtClean="0"/>
              <a:t>2/12/2024</a:t>
            </a:fld>
            <a:endParaRPr lang="en-AU"/>
          </a:p>
        </p:txBody>
      </p:sp>
      <p:sp>
        <p:nvSpPr>
          <p:cNvPr id="5" name="Footer Placeholder 4">
            <a:extLst>
              <a:ext uri="{FF2B5EF4-FFF2-40B4-BE49-F238E27FC236}">
                <a16:creationId xmlns:a16="http://schemas.microsoft.com/office/drawing/2014/main" id="{9E294A50-6F10-13D2-FD07-51D49D43F3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F11AC6C-ECAB-27E2-2F81-10D80ADA1546}"/>
              </a:ext>
            </a:extLst>
          </p:cNvPr>
          <p:cNvSpPr>
            <a:spLocks noGrp="1"/>
          </p:cNvSpPr>
          <p:nvPr>
            <p:ph type="sldNum" sz="quarter" idx="12"/>
          </p:nvPr>
        </p:nvSpPr>
        <p:spPr/>
        <p:txBody>
          <a:bodyPr/>
          <a:lstStyle/>
          <a:p>
            <a:fld id="{C4CE4A5A-8EBE-470E-B835-706FA07452A3}" type="slidenum">
              <a:rPr lang="en-AU" smtClean="0"/>
              <a:t>‹#›</a:t>
            </a:fld>
            <a:endParaRPr lang="en-AU"/>
          </a:p>
        </p:txBody>
      </p:sp>
    </p:spTree>
    <p:extLst>
      <p:ext uri="{BB962C8B-B14F-4D97-AF65-F5344CB8AC3E}">
        <p14:creationId xmlns:p14="http://schemas.microsoft.com/office/powerpoint/2010/main" val="665153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1B5028-81D0-3471-9820-644A51A2D3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C5282BC-C7FD-10BC-9005-B8CFDFEEE6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6BF0EEB-3193-711A-F9A4-B7C37B0F0F1D}"/>
              </a:ext>
            </a:extLst>
          </p:cNvPr>
          <p:cNvSpPr>
            <a:spLocks noGrp="1"/>
          </p:cNvSpPr>
          <p:nvPr>
            <p:ph type="dt" sz="half" idx="10"/>
          </p:nvPr>
        </p:nvSpPr>
        <p:spPr/>
        <p:txBody>
          <a:bodyPr/>
          <a:lstStyle/>
          <a:p>
            <a:fld id="{865FA270-DC02-4E2C-94D8-B88B55995631}" type="datetimeFigureOut">
              <a:rPr lang="en-AU" smtClean="0"/>
              <a:t>2/12/2024</a:t>
            </a:fld>
            <a:endParaRPr lang="en-AU"/>
          </a:p>
        </p:txBody>
      </p:sp>
      <p:sp>
        <p:nvSpPr>
          <p:cNvPr id="5" name="Footer Placeholder 4">
            <a:extLst>
              <a:ext uri="{FF2B5EF4-FFF2-40B4-BE49-F238E27FC236}">
                <a16:creationId xmlns:a16="http://schemas.microsoft.com/office/drawing/2014/main" id="{82495218-4ACD-7D8B-83BF-788790C09BB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7B9FF2E-494A-E794-E5F2-DE8C35636437}"/>
              </a:ext>
            </a:extLst>
          </p:cNvPr>
          <p:cNvSpPr>
            <a:spLocks noGrp="1"/>
          </p:cNvSpPr>
          <p:nvPr>
            <p:ph type="sldNum" sz="quarter" idx="12"/>
          </p:nvPr>
        </p:nvSpPr>
        <p:spPr/>
        <p:txBody>
          <a:bodyPr/>
          <a:lstStyle/>
          <a:p>
            <a:fld id="{C4CE4A5A-8EBE-470E-B835-706FA07452A3}" type="slidenum">
              <a:rPr lang="en-AU" smtClean="0"/>
              <a:t>‹#›</a:t>
            </a:fld>
            <a:endParaRPr lang="en-AU"/>
          </a:p>
        </p:txBody>
      </p:sp>
    </p:spTree>
    <p:extLst>
      <p:ext uri="{BB962C8B-B14F-4D97-AF65-F5344CB8AC3E}">
        <p14:creationId xmlns:p14="http://schemas.microsoft.com/office/powerpoint/2010/main" val="157020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1 column)">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en-AU"/>
              <a:t>20 September 2017</a:t>
            </a:r>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fld id="{1D9C6D5D-413B-1747-BC44-7A8BB2CB6B63}" type="slidenum">
              <a:rPr lang="en-US" smtClean="0"/>
              <a:pPr/>
              <a:t>‹#›</a:t>
            </a:fld>
            <a:endParaRPr lang="en-US"/>
          </a:p>
        </p:txBody>
      </p:sp>
      <p:sp>
        <p:nvSpPr>
          <p:cNvPr id="6" name="Content Placeholder 5"/>
          <p:cNvSpPr>
            <a:spLocks noGrp="1"/>
          </p:cNvSpPr>
          <p:nvPr>
            <p:ph sz="quarter" idx="13" hasCustomPrompt="1"/>
          </p:nvPr>
        </p:nvSpPr>
        <p:spPr>
          <a:xfrm>
            <a:off x="838200" y="1690688"/>
            <a:ext cx="10515600" cy="4664075"/>
          </a:xfrm>
        </p:spPr>
        <p:txBody>
          <a:bodyPr/>
          <a:lstStyle/>
          <a:p>
            <a:pPr lvl="0"/>
            <a:r>
              <a:rPr lang="en-US"/>
              <a:t>HEADING LEVEL 1</a:t>
            </a:r>
          </a:p>
          <a:p>
            <a:pPr lvl="0"/>
            <a:r>
              <a:rPr lang="en-US"/>
              <a:t>Heading level 2</a:t>
            </a:r>
          </a:p>
          <a:p>
            <a:pPr lvl="1"/>
            <a:r>
              <a:rPr lang="en-US"/>
              <a:t>Point level 1</a:t>
            </a:r>
          </a:p>
          <a:p>
            <a:pPr lvl="2"/>
            <a:r>
              <a:rPr lang="en-US"/>
              <a:t>Point level 2</a:t>
            </a:r>
          </a:p>
          <a:p>
            <a:pPr lvl="3"/>
            <a:r>
              <a:rPr lang="en-US"/>
              <a:t>Point level 3</a:t>
            </a:r>
          </a:p>
          <a:p>
            <a:pPr lvl="4"/>
            <a:r>
              <a:rPr lang="en-US"/>
              <a:t>Point level 4</a:t>
            </a:r>
          </a:p>
        </p:txBody>
      </p:sp>
      <p:sp>
        <p:nvSpPr>
          <p:cNvPr id="13" name="Title 1"/>
          <p:cNvSpPr>
            <a:spLocks noGrp="1"/>
          </p:cNvSpPr>
          <p:nvPr>
            <p:ph type="title" hasCustomPrompt="1"/>
          </p:nvPr>
        </p:nvSpPr>
        <p:spPr>
          <a:xfrm>
            <a:off x="838200" y="604299"/>
            <a:ext cx="10515600" cy="771277"/>
          </a:xfrm>
        </p:spPr>
        <p:txBody>
          <a:bodyPr anchor="t" anchorCtr="0"/>
          <a:lstStyle>
            <a:lvl1pPr>
              <a:defRPr baseline="0"/>
            </a:lvl1pPr>
          </a:lstStyle>
          <a:p>
            <a:r>
              <a:rPr lang="en-US"/>
              <a:t>Page title (1 column)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3982"/>
          <a:stretch/>
        </p:blipFill>
        <p:spPr>
          <a:xfrm>
            <a:off x="9812867" y="0"/>
            <a:ext cx="2379133" cy="6858000"/>
          </a:xfrm>
          <a:prstGeom prst="rect">
            <a:avLst/>
          </a:prstGeom>
        </p:spPr>
      </p:pic>
    </p:spTree>
    <p:extLst>
      <p:ext uri="{BB962C8B-B14F-4D97-AF65-F5344CB8AC3E}">
        <p14:creationId xmlns:p14="http://schemas.microsoft.com/office/powerpoint/2010/main" val="3673395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1122363"/>
            <a:ext cx="10363200" cy="2387600"/>
          </a:xfrm>
        </p:spPr>
        <p:txBody>
          <a:bodyPr anchor="b">
            <a:normAutofit/>
          </a:bodyPr>
          <a:lstStyle>
            <a:lvl1pPr algn="ctr">
              <a:defRPr lang="en-US" sz="4400" b="1" kern="1200" dirty="0">
                <a:solidFill>
                  <a:srgbClr val="002060"/>
                </a:solidFill>
                <a:latin typeface="+mn-lt"/>
                <a:ea typeface="+mj-ea"/>
                <a:cs typeface="+mj-cs"/>
              </a:defRPr>
            </a:lvl1pPr>
          </a:lstStyle>
          <a:p>
            <a:r>
              <a:rPr lang="en-US"/>
              <a:t>Presentation Title</a:t>
            </a:r>
          </a:p>
        </p:txBody>
      </p:sp>
      <p:sp>
        <p:nvSpPr>
          <p:cNvPr id="3" name="Subtitle 2"/>
          <p:cNvSpPr>
            <a:spLocks noGrp="1"/>
          </p:cNvSpPr>
          <p:nvPr>
            <p:ph type="subTitle" idx="1" hasCustomPrompt="1"/>
          </p:nvPr>
        </p:nvSpPr>
        <p:spPr>
          <a:xfrm>
            <a:off x="1524000" y="6184231"/>
            <a:ext cx="9144000" cy="457200"/>
          </a:xfrm>
        </p:spPr>
        <p:txBody>
          <a:bodyPr>
            <a:noAutofit/>
          </a:bodyPr>
          <a:lstStyle>
            <a:lvl1pPr marL="0" indent="0" algn="ctr">
              <a:buNone/>
              <a:defRPr sz="3200" b="1" i="1" baseline="0">
                <a:solidFill>
                  <a:srgbClr val="079BD7"/>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Building local pathways for better care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9937" y="117266"/>
            <a:ext cx="4755099" cy="1494966"/>
          </a:xfrm>
          <a:prstGeom prst="rect">
            <a:avLst/>
          </a:prstGeom>
        </p:spPr>
      </p:pic>
    </p:spTree>
    <p:extLst>
      <p:ext uri="{BB962C8B-B14F-4D97-AF65-F5344CB8AC3E}">
        <p14:creationId xmlns:p14="http://schemas.microsoft.com/office/powerpoint/2010/main" val="156067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54A36AB5-AE99-C04F-8224-D01524646C0E}"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3C6BF-10E9-3A47-A116-BC33A944D312}" type="slidenum">
              <a:rPr lang="en-US" smtClean="0"/>
              <a:t>‹#›</a:t>
            </a:fld>
            <a:endParaRPr lang="en-US"/>
          </a:p>
        </p:txBody>
      </p:sp>
      <p:sp>
        <p:nvSpPr>
          <p:cNvPr id="10" name="Title 1"/>
          <p:cNvSpPr>
            <a:spLocks noGrp="1"/>
          </p:cNvSpPr>
          <p:nvPr>
            <p:ph type="title" idx="4294967295"/>
          </p:nvPr>
        </p:nvSpPr>
        <p:spPr>
          <a:xfrm>
            <a:off x="838200" y="365127"/>
            <a:ext cx="10515600" cy="1325563"/>
          </a:xfrm>
        </p:spPr>
        <p:txBody>
          <a:bodyPr/>
          <a:lstStyle/>
          <a:p>
            <a:r>
              <a:rPr lang="en-US" b="1">
                <a:solidFill>
                  <a:schemeClr val="bg1"/>
                </a:solidFill>
                <a:latin typeface="+mn-lt"/>
              </a:rPr>
              <a:t>Heading can run</a:t>
            </a:r>
            <a:br>
              <a:rPr lang="en-US" b="1">
                <a:solidFill>
                  <a:schemeClr val="bg1"/>
                </a:solidFill>
                <a:latin typeface="+mn-lt"/>
              </a:rPr>
            </a:br>
            <a:r>
              <a:rPr lang="en-US" b="1">
                <a:solidFill>
                  <a:schemeClr val="bg1"/>
                </a:solidFill>
                <a:latin typeface="+mn-lt"/>
              </a:rPr>
              <a:t>over two lines if needed</a:t>
            </a:r>
          </a:p>
        </p:txBody>
      </p:sp>
      <p:sp>
        <p:nvSpPr>
          <p:cNvPr id="11" name="Content Placeholder 2"/>
          <p:cNvSpPr>
            <a:spLocks noGrp="1"/>
          </p:cNvSpPr>
          <p:nvPr>
            <p:ph idx="4294967295"/>
          </p:nvPr>
        </p:nvSpPr>
        <p:spPr>
          <a:xfrm>
            <a:off x="838200" y="2205552"/>
            <a:ext cx="10515600" cy="4351338"/>
          </a:xfrm>
        </p:spPr>
        <p:txBody>
          <a:bodyPr/>
          <a:lstStyle/>
          <a:p>
            <a:r>
              <a:rPr lang="en-US">
                <a:solidFill>
                  <a:schemeClr val="bg1"/>
                </a:solidFill>
              </a:rPr>
              <a:t>Add body copy from here</a:t>
            </a:r>
          </a:p>
        </p:txBody>
      </p:sp>
    </p:spTree>
    <p:extLst>
      <p:ext uri="{BB962C8B-B14F-4D97-AF65-F5344CB8AC3E}">
        <p14:creationId xmlns:p14="http://schemas.microsoft.com/office/powerpoint/2010/main" val="143503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txBox="1">
            <a:spLocks/>
          </p:cNvSpPr>
          <p:nvPr userDrawn="1"/>
        </p:nvSpPr>
        <p:spPr>
          <a:xfrm>
            <a:off x="838200" y="239841"/>
            <a:ext cx="10515600" cy="987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6000" b="1">
              <a:solidFill>
                <a:schemeClr val="bg1"/>
              </a:solidFill>
              <a:latin typeface="+mn-lt"/>
            </a:endParaRPr>
          </a:p>
        </p:txBody>
      </p:sp>
      <p:sp>
        <p:nvSpPr>
          <p:cNvPr id="10" name="Content Placeholder 2"/>
          <p:cNvSpPr>
            <a:spLocks noGrp="1"/>
          </p:cNvSpPr>
          <p:nvPr>
            <p:ph idx="1"/>
          </p:nvPr>
        </p:nvSpPr>
        <p:spPr>
          <a:xfrm>
            <a:off x="838200" y="1825625"/>
            <a:ext cx="10515600" cy="4351338"/>
          </a:xfrm>
        </p:spPr>
        <p:txBody>
          <a:bodyPr/>
          <a:lstStyle/>
          <a:p>
            <a:r>
              <a:rPr lang="en-US">
                <a:solidFill>
                  <a:srgbClr val="002060"/>
                </a:solidFill>
              </a:rPr>
              <a:t>Add body copy here</a:t>
            </a:r>
          </a:p>
        </p:txBody>
      </p:sp>
      <p:sp>
        <p:nvSpPr>
          <p:cNvPr id="5" name="Title 1"/>
          <p:cNvSpPr>
            <a:spLocks noGrp="1"/>
          </p:cNvSpPr>
          <p:nvPr>
            <p:ph type="title" idx="4294967295"/>
          </p:nvPr>
        </p:nvSpPr>
        <p:spPr>
          <a:xfrm>
            <a:off x="838200" y="365127"/>
            <a:ext cx="10515600" cy="861871"/>
          </a:xfrm>
        </p:spPr>
        <p:txBody>
          <a:bodyPr>
            <a:normAutofit/>
          </a:bodyPr>
          <a:lstStyle>
            <a:lvl1pPr>
              <a:defRPr sz="3600">
                <a:solidFill>
                  <a:schemeClr val="bg1"/>
                </a:solidFill>
              </a:defRPr>
            </a:lvl1pPr>
          </a:lstStyle>
          <a:p>
            <a:endParaRPr lang="en-US" b="1">
              <a:solidFill>
                <a:schemeClr val="bg1"/>
              </a:solidFill>
              <a:latin typeface="+mn-lt"/>
            </a:endParaRPr>
          </a:p>
        </p:txBody>
      </p:sp>
    </p:spTree>
    <p:extLst>
      <p:ext uri="{BB962C8B-B14F-4D97-AF65-F5344CB8AC3E}">
        <p14:creationId xmlns:p14="http://schemas.microsoft.com/office/powerpoint/2010/main" val="2746775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838200" y="365127"/>
            <a:ext cx="10515600" cy="1325563"/>
          </a:xfrm>
        </p:spPr>
        <p:txBody>
          <a:bodyPr/>
          <a:lstStyle/>
          <a:p>
            <a:r>
              <a:rPr lang="en-US" b="1">
                <a:solidFill>
                  <a:schemeClr val="bg1"/>
                </a:solidFill>
                <a:latin typeface="+mn-lt"/>
              </a:rPr>
              <a:t>Heading can run</a:t>
            </a:r>
            <a:br>
              <a:rPr lang="en-US" b="1">
                <a:solidFill>
                  <a:schemeClr val="bg1"/>
                </a:solidFill>
                <a:latin typeface="+mn-lt"/>
              </a:rPr>
            </a:br>
            <a:r>
              <a:rPr lang="en-US" b="1">
                <a:solidFill>
                  <a:schemeClr val="bg1"/>
                </a:solidFill>
                <a:latin typeface="+mn-lt"/>
              </a:rPr>
              <a:t>over two lines if needed</a:t>
            </a:r>
          </a:p>
        </p:txBody>
      </p:sp>
      <p:sp>
        <p:nvSpPr>
          <p:cNvPr id="15" name="Content Placeholder 2"/>
          <p:cNvSpPr>
            <a:spLocks noGrp="1"/>
          </p:cNvSpPr>
          <p:nvPr>
            <p:ph idx="1"/>
          </p:nvPr>
        </p:nvSpPr>
        <p:spPr>
          <a:xfrm>
            <a:off x="838200" y="2205552"/>
            <a:ext cx="10515600" cy="4351338"/>
          </a:xfrm>
        </p:spPr>
        <p:txBody>
          <a:bodyPr/>
          <a:lstStyle/>
          <a:p>
            <a:r>
              <a:rPr lang="en-US">
                <a:solidFill>
                  <a:schemeClr val="bg1"/>
                </a:solidFill>
              </a:rPr>
              <a:t>Add body copy from here</a:t>
            </a:r>
          </a:p>
        </p:txBody>
      </p:sp>
    </p:spTree>
    <p:extLst>
      <p:ext uri="{BB962C8B-B14F-4D97-AF65-F5344CB8AC3E}">
        <p14:creationId xmlns:p14="http://schemas.microsoft.com/office/powerpoint/2010/main" val="3356200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txBox="1">
            <a:spLocks/>
          </p:cNvSpPr>
          <p:nvPr userDrawn="1"/>
        </p:nvSpPr>
        <p:spPr>
          <a:xfrm>
            <a:off x="838200" y="239841"/>
            <a:ext cx="10515600" cy="987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6000" b="1">
              <a:solidFill>
                <a:schemeClr val="bg1"/>
              </a:solidFill>
              <a:latin typeface="+mn-lt"/>
            </a:endParaRPr>
          </a:p>
        </p:txBody>
      </p:sp>
      <p:sp>
        <p:nvSpPr>
          <p:cNvPr id="8" name="Content Placeholder 2"/>
          <p:cNvSpPr>
            <a:spLocks noGrp="1"/>
          </p:cNvSpPr>
          <p:nvPr>
            <p:ph idx="1"/>
          </p:nvPr>
        </p:nvSpPr>
        <p:spPr>
          <a:xfrm>
            <a:off x="838200" y="1825625"/>
            <a:ext cx="10515600" cy="4351338"/>
          </a:xfrm>
        </p:spPr>
        <p:txBody>
          <a:bodyPr/>
          <a:lstStyle>
            <a:lvl1pPr>
              <a:defRPr>
                <a:solidFill>
                  <a:srgbClr val="003E6A"/>
                </a:solidFill>
              </a:defRPr>
            </a:lvl1pPr>
          </a:lstStyle>
          <a:p>
            <a:r>
              <a:rPr lang="en-US">
                <a:solidFill>
                  <a:srgbClr val="002060"/>
                </a:solidFill>
              </a:rPr>
              <a:t>Add body copy here</a:t>
            </a:r>
          </a:p>
        </p:txBody>
      </p:sp>
      <p:sp>
        <p:nvSpPr>
          <p:cNvPr id="5" name="Title 1"/>
          <p:cNvSpPr>
            <a:spLocks noGrp="1"/>
          </p:cNvSpPr>
          <p:nvPr>
            <p:ph type="title" idx="4294967295"/>
          </p:nvPr>
        </p:nvSpPr>
        <p:spPr>
          <a:xfrm>
            <a:off x="838200" y="365127"/>
            <a:ext cx="10515600" cy="861871"/>
          </a:xfrm>
        </p:spPr>
        <p:txBody>
          <a:bodyPr>
            <a:normAutofit/>
          </a:bodyPr>
          <a:lstStyle>
            <a:lvl1pPr>
              <a:defRPr sz="4400" b="0">
                <a:solidFill>
                  <a:schemeClr val="bg1"/>
                </a:solidFill>
                <a:latin typeface="+mn-lt"/>
              </a:defRPr>
            </a:lvl1pPr>
          </a:lstStyle>
          <a:p>
            <a:endParaRPr lang="en-US" b="1">
              <a:solidFill>
                <a:schemeClr val="bg1"/>
              </a:solidFill>
              <a:latin typeface="+mn-lt"/>
            </a:endParaRPr>
          </a:p>
        </p:txBody>
      </p:sp>
    </p:spTree>
    <p:extLst>
      <p:ext uri="{BB962C8B-B14F-4D97-AF65-F5344CB8AC3E}">
        <p14:creationId xmlns:p14="http://schemas.microsoft.com/office/powerpoint/2010/main" val="17278413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title"/>
          </p:nvPr>
        </p:nvSpPr>
        <p:spPr>
          <a:xfrm>
            <a:off x="838200" y="365127"/>
            <a:ext cx="10515600" cy="1325563"/>
          </a:xfrm>
        </p:spPr>
        <p:txBody>
          <a:bodyPr/>
          <a:lstStyle/>
          <a:p>
            <a:r>
              <a:rPr lang="en-US" b="1">
                <a:solidFill>
                  <a:schemeClr val="bg1"/>
                </a:solidFill>
                <a:latin typeface="+mn-lt"/>
              </a:rPr>
              <a:t>Heading can run</a:t>
            </a:r>
            <a:br>
              <a:rPr lang="en-US" b="1">
                <a:solidFill>
                  <a:schemeClr val="bg1"/>
                </a:solidFill>
                <a:latin typeface="+mn-lt"/>
              </a:rPr>
            </a:br>
            <a:r>
              <a:rPr lang="en-US" b="1">
                <a:solidFill>
                  <a:schemeClr val="bg1"/>
                </a:solidFill>
                <a:latin typeface="+mn-lt"/>
              </a:rPr>
              <a:t>over two lines if needed</a:t>
            </a:r>
          </a:p>
        </p:txBody>
      </p:sp>
      <p:sp>
        <p:nvSpPr>
          <p:cNvPr id="7" name="Content Placeholder 2"/>
          <p:cNvSpPr>
            <a:spLocks noGrp="1"/>
          </p:cNvSpPr>
          <p:nvPr>
            <p:ph idx="1"/>
          </p:nvPr>
        </p:nvSpPr>
        <p:spPr>
          <a:xfrm>
            <a:off x="838200" y="2205552"/>
            <a:ext cx="10515600" cy="4351338"/>
          </a:xfrm>
        </p:spPr>
        <p:txBody>
          <a:bodyPr/>
          <a:lstStyle/>
          <a:p>
            <a:r>
              <a:rPr lang="en-US">
                <a:solidFill>
                  <a:schemeClr val="bg1"/>
                </a:solidFill>
              </a:rPr>
              <a:t>Add body copy from here</a:t>
            </a:r>
          </a:p>
        </p:txBody>
      </p:sp>
    </p:spTree>
    <p:extLst>
      <p:ext uri="{BB962C8B-B14F-4D97-AF65-F5344CB8AC3E}">
        <p14:creationId xmlns:p14="http://schemas.microsoft.com/office/powerpoint/2010/main" val="90787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9008533" y="0"/>
            <a:ext cx="3183467" cy="6858000"/>
          </a:xfrm>
          <a:prstGeom prst="rect">
            <a:avLst/>
          </a:prstGeom>
        </p:spPr>
      </p:pic>
      <p:sp>
        <p:nvSpPr>
          <p:cNvPr id="11" name="Content Placeholder 2"/>
          <p:cNvSpPr>
            <a:spLocks noGrp="1"/>
          </p:cNvSpPr>
          <p:nvPr>
            <p:ph idx="1"/>
          </p:nvPr>
        </p:nvSpPr>
        <p:spPr>
          <a:xfrm>
            <a:off x="9180945" y="1163782"/>
            <a:ext cx="2817092" cy="5013181"/>
          </a:xfrm>
        </p:spPr>
        <p:txBody>
          <a:bodyPr>
            <a:normAutofit/>
          </a:bodyPr>
          <a:lstStyle>
            <a:lvl1pPr marL="0" indent="0">
              <a:buNone/>
              <a:defRPr/>
            </a:lvl1pPr>
          </a:lstStyle>
          <a:p>
            <a:pPr marL="0" indent="0">
              <a:buNone/>
            </a:pPr>
            <a:r>
              <a:rPr lang="en-US" sz="2400">
                <a:solidFill>
                  <a:schemeClr val="bg1"/>
                </a:solidFill>
              </a:rPr>
              <a:t>Add a photo caption down the side</a:t>
            </a:r>
          </a:p>
        </p:txBody>
      </p:sp>
    </p:spTree>
    <p:extLst>
      <p:ext uri="{BB962C8B-B14F-4D97-AF65-F5344CB8AC3E}">
        <p14:creationId xmlns:p14="http://schemas.microsoft.com/office/powerpoint/2010/main" val="2777928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2"/>
          <p:cNvSpPr>
            <a:spLocks noGrp="1"/>
          </p:cNvSpPr>
          <p:nvPr>
            <p:ph idx="4294967295"/>
          </p:nvPr>
        </p:nvSpPr>
        <p:spPr>
          <a:xfrm>
            <a:off x="9180945" y="1180716"/>
            <a:ext cx="2817092" cy="5013181"/>
          </a:xfrm>
        </p:spPr>
        <p:txBody>
          <a:bodyPr>
            <a:normAutofit/>
          </a:bodyPr>
          <a:lstStyle>
            <a:lvl1pPr marL="0" indent="0">
              <a:buNone/>
              <a:defRPr/>
            </a:lvl1pPr>
          </a:lstStyle>
          <a:p>
            <a:pPr marL="0" indent="0">
              <a:buNone/>
            </a:pPr>
            <a:r>
              <a:rPr lang="en-US" sz="2400">
                <a:solidFill>
                  <a:schemeClr val="bg1"/>
                </a:solidFill>
              </a:rPr>
              <a:t>Add a photo caption down the side</a:t>
            </a:r>
          </a:p>
        </p:txBody>
      </p:sp>
    </p:spTree>
    <p:extLst>
      <p:ext uri="{BB962C8B-B14F-4D97-AF65-F5344CB8AC3E}">
        <p14:creationId xmlns:p14="http://schemas.microsoft.com/office/powerpoint/2010/main" val="4126588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9019822" y="0"/>
            <a:ext cx="3172177" cy="6858000"/>
          </a:xfrm>
          <a:prstGeom prst="rect">
            <a:avLst/>
          </a:prstGeom>
        </p:spPr>
      </p:pic>
      <p:sp>
        <p:nvSpPr>
          <p:cNvPr id="4" name="Content Placeholder 2"/>
          <p:cNvSpPr>
            <a:spLocks noGrp="1"/>
          </p:cNvSpPr>
          <p:nvPr>
            <p:ph idx="1"/>
          </p:nvPr>
        </p:nvSpPr>
        <p:spPr>
          <a:xfrm>
            <a:off x="9180945" y="1163782"/>
            <a:ext cx="2817092" cy="5013181"/>
          </a:xfrm>
        </p:spPr>
        <p:txBody>
          <a:bodyPr>
            <a:normAutofit/>
          </a:bodyPr>
          <a:lstStyle>
            <a:lvl1pPr marL="0" indent="0">
              <a:buNone/>
              <a:defRPr/>
            </a:lvl1pPr>
          </a:lstStyle>
          <a:p>
            <a:pPr marL="0" indent="0">
              <a:buNone/>
            </a:pPr>
            <a:r>
              <a:rPr lang="en-US" sz="2400">
                <a:solidFill>
                  <a:schemeClr val="bg1"/>
                </a:solidFill>
              </a:rPr>
              <a:t>Add a photo caption down the side</a:t>
            </a:r>
          </a:p>
        </p:txBody>
      </p:sp>
    </p:spTree>
    <p:extLst>
      <p:ext uri="{BB962C8B-B14F-4D97-AF65-F5344CB8AC3E}">
        <p14:creationId xmlns:p14="http://schemas.microsoft.com/office/powerpoint/2010/main" val="2148601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en-AU"/>
              <a:t>20 September 2017</a:t>
            </a:r>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fld id="{1D9C6D5D-413B-1747-BC44-7A8BB2CB6B63}" type="slidenum">
              <a:rPr lang="en-US" smtClean="0"/>
              <a:pPr/>
              <a:t>‹#›</a:t>
            </a:fld>
            <a:endParaRPr lang="en-US"/>
          </a:p>
        </p:txBody>
      </p:sp>
      <p:sp>
        <p:nvSpPr>
          <p:cNvPr id="6" name="Content Placeholder 5"/>
          <p:cNvSpPr>
            <a:spLocks noGrp="1"/>
          </p:cNvSpPr>
          <p:nvPr>
            <p:ph sz="quarter" idx="13" hasCustomPrompt="1"/>
          </p:nvPr>
        </p:nvSpPr>
        <p:spPr>
          <a:xfrm>
            <a:off x="838200" y="1690688"/>
            <a:ext cx="10515600" cy="4664075"/>
          </a:xfrm>
        </p:spPr>
        <p:txBody>
          <a:bodyPr numCol="2" spcCol="360000"/>
          <a:lstStyle>
            <a:lvl5pPr marL="874800" indent="0">
              <a:buNone/>
              <a:defRPr/>
            </a:lvl5pPr>
          </a:lstStyle>
          <a:p>
            <a:pPr lvl="0"/>
            <a:r>
              <a:rPr lang="en-US"/>
              <a:t>HEADING LEVEL 1</a:t>
            </a:r>
          </a:p>
          <a:p>
            <a:pPr lvl="0"/>
            <a:r>
              <a:rPr lang="en-US"/>
              <a:t>Heading level 2</a:t>
            </a:r>
          </a:p>
          <a:p>
            <a:pPr lvl="1"/>
            <a:r>
              <a:rPr lang="en-US"/>
              <a:t>Point level 1</a:t>
            </a:r>
          </a:p>
          <a:p>
            <a:pPr lvl="2"/>
            <a:r>
              <a:rPr lang="en-US"/>
              <a:t>Point level 2</a:t>
            </a:r>
          </a:p>
          <a:p>
            <a:pPr lvl="3"/>
            <a:r>
              <a:rPr lang="en-US"/>
              <a:t>Point level 3</a:t>
            </a:r>
          </a:p>
          <a:p>
            <a:pPr lvl="4"/>
            <a:r>
              <a:rPr lang="en-US"/>
              <a:t>Point level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0"/>
            <a:r>
              <a:rPr lang="en-US"/>
              <a:t>HEADING LEVEL 1</a:t>
            </a:r>
          </a:p>
          <a:p>
            <a:pPr lvl="0"/>
            <a:r>
              <a:rPr lang="en-US"/>
              <a:t>Heading level 2</a:t>
            </a:r>
          </a:p>
          <a:p>
            <a:pPr lvl="1"/>
            <a:r>
              <a:rPr lang="en-US"/>
              <a:t>Point level 1</a:t>
            </a:r>
          </a:p>
          <a:p>
            <a:pPr lvl="2"/>
            <a:r>
              <a:rPr lang="en-US"/>
              <a:t>Point level 2</a:t>
            </a:r>
          </a:p>
          <a:p>
            <a:pPr lvl="3"/>
            <a:r>
              <a:rPr lang="en-US"/>
              <a:t>Point level 3</a:t>
            </a:r>
          </a:p>
          <a:p>
            <a:pPr lvl="4"/>
            <a:r>
              <a:rPr lang="en-US"/>
              <a:t>Point level 4</a:t>
            </a:r>
          </a:p>
          <a:p>
            <a:pPr lvl="4"/>
            <a:endParaRPr lang="en-US"/>
          </a:p>
        </p:txBody>
      </p:sp>
      <p:sp>
        <p:nvSpPr>
          <p:cNvPr id="13" name="Title 1"/>
          <p:cNvSpPr>
            <a:spLocks noGrp="1"/>
          </p:cNvSpPr>
          <p:nvPr>
            <p:ph type="title" hasCustomPrompt="1"/>
          </p:nvPr>
        </p:nvSpPr>
        <p:spPr>
          <a:xfrm>
            <a:off x="838200" y="604299"/>
            <a:ext cx="10515600" cy="771277"/>
          </a:xfrm>
        </p:spPr>
        <p:txBody>
          <a:bodyPr anchor="t" anchorCtr="0"/>
          <a:lstStyle>
            <a:lvl1pPr>
              <a:defRPr baseline="0"/>
            </a:lvl1pPr>
          </a:lstStyle>
          <a:p>
            <a:r>
              <a:rPr lang="en-US"/>
              <a:t>Page title (2 column)</a:t>
            </a:r>
          </a:p>
        </p:txBody>
      </p:sp>
    </p:spTree>
    <p:extLst>
      <p:ext uri="{BB962C8B-B14F-4D97-AF65-F5344CB8AC3E}">
        <p14:creationId xmlns:p14="http://schemas.microsoft.com/office/powerpoint/2010/main" val="9792144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96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898301" y="3198968"/>
            <a:ext cx="10515600" cy="1325563"/>
          </a:xfrm>
        </p:spPr>
        <p:txBody>
          <a:bodyPr>
            <a:normAutofit/>
          </a:bodyPr>
          <a:lstStyle/>
          <a:p>
            <a:pPr algn="ctr"/>
            <a:r>
              <a:rPr lang="en-US" sz="3200" b="1">
                <a:solidFill>
                  <a:srgbClr val="002060"/>
                </a:solidFill>
                <a:latin typeface="+mn-lt"/>
              </a:rPr>
              <a:t>Presenter: name</a:t>
            </a:r>
            <a:br>
              <a:rPr lang="en-US" sz="3200" b="1">
                <a:solidFill>
                  <a:srgbClr val="002060"/>
                </a:solidFill>
                <a:latin typeface="+mn-lt"/>
              </a:rPr>
            </a:br>
            <a:r>
              <a:rPr lang="en-US" sz="3200">
                <a:solidFill>
                  <a:srgbClr val="002060"/>
                </a:solidFill>
                <a:latin typeface="+mn-lt"/>
              </a:rPr>
              <a:t>Contact:</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340" y="117766"/>
            <a:ext cx="5139016" cy="1627909"/>
          </a:xfrm>
          <a:prstGeom prst="rect">
            <a:avLst/>
          </a:prstGeom>
        </p:spPr>
      </p:pic>
    </p:spTree>
    <p:extLst>
      <p:ext uri="{BB962C8B-B14F-4D97-AF65-F5344CB8AC3E}">
        <p14:creationId xmlns:p14="http://schemas.microsoft.com/office/powerpoint/2010/main" val="3248262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txBox="1">
            <a:spLocks/>
          </p:cNvSpPr>
          <p:nvPr userDrawn="1"/>
        </p:nvSpPr>
        <p:spPr>
          <a:xfrm>
            <a:off x="838200" y="239841"/>
            <a:ext cx="10515600" cy="987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6000" b="1">
              <a:solidFill>
                <a:schemeClr val="bg1"/>
              </a:solidFill>
              <a:latin typeface="+mn-lt"/>
            </a:endParaRPr>
          </a:p>
        </p:txBody>
      </p:sp>
      <p:sp>
        <p:nvSpPr>
          <p:cNvPr id="10" name="Content Placeholder 2"/>
          <p:cNvSpPr>
            <a:spLocks noGrp="1"/>
          </p:cNvSpPr>
          <p:nvPr>
            <p:ph idx="1"/>
          </p:nvPr>
        </p:nvSpPr>
        <p:spPr>
          <a:xfrm>
            <a:off x="838200" y="1825625"/>
            <a:ext cx="10515600" cy="4351338"/>
          </a:xfrm>
          <a:prstGeom prst="rect">
            <a:avLst/>
          </a:prstGeom>
        </p:spPr>
        <p:txBody>
          <a:bodyPr/>
          <a:lstStyle>
            <a:lvl1pPr>
              <a:defRPr>
                <a:solidFill>
                  <a:srgbClr val="003E6A"/>
                </a:solidFill>
              </a:defRPr>
            </a:lvl1pPr>
          </a:lstStyle>
          <a:p>
            <a:r>
              <a:rPr lang="en-US">
                <a:solidFill>
                  <a:srgbClr val="002060"/>
                </a:solidFill>
              </a:rPr>
              <a:t>Add body copy here</a:t>
            </a:r>
          </a:p>
        </p:txBody>
      </p:sp>
      <p:sp>
        <p:nvSpPr>
          <p:cNvPr id="5" name="Title 1"/>
          <p:cNvSpPr>
            <a:spLocks noGrp="1"/>
          </p:cNvSpPr>
          <p:nvPr>
            <p:ph type="title" hasCustomPrompt="1"/>
          </p:nvPr>
        </p:nvSpPr>
        <p:spPr>
          <a:xfrm>
            <a:off x="838200" y="458416"/>
            <a:ext cx="10515600" cy="692710"/>
          </a:xfrm>
          <a:prstGeom prst="rect">
            <a:avLst/>
          </a:prstGeom>
        </p:spPr>
        <p:txBody>
          <a:bodyPr/>
          <a:lstStyle>
            <a:lvl1pPr>
              <a:defRPr b="1">
                <a:solidFill>
                  <a:schemeClr val="bg1"/>
                </a:solidFill>
                <a:latin typeface="Calibri" panose="020F0502020204030204" pitchFamily="34" charset="0"/>
                <a:cs typeface="Calibri" panose="020F0502020204030204" pitchFamily="34" charset="0"/>
              </a:defRPr>
            </a:lvl1pPr>
          </a:lstStyle>
          <a:p>
            <a:r>
              <a:rPr lang="en-US"/>
              <a:t>Title</a:t>
            </a:r>
            <a:endParaRPr lang="en-AU"/>
          </a:p>
        </p:txBody>
      </p:sp>
    </p:spTree>
    <p:extLst>
      <p:ext uri="{BB962C8B-B14F-4D97-AF65-F5344CB8AC3E}">
        <p14:creationId xmlns:p14="http://schemas.microsoft.com/office/powerpoint/2010/main" val="2843613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0EAA13-82F6-4849-97A8-E694A6EFB650}" type="datetimeFigureOut">
              <a:rPr lang="en-AU" smtClean="0"/>
              <a:t>2/12/2024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2B37ABB-1301-499F-848E-F67D40A76387}" type="slidenum">
              <a:rPr lang="en-AU" smtClean="0"/>
              <a:t>‹#›</a:t>
            </a:fld>
            <a:endParaRPr lang="en-AU"/>
          </a:p>
        </p:txBody>
      </p:sp>
      <p:pic>
        <p:nvPicPr>
          <p:cNvPr id="5" name="Picture 4">
            <a:extLst>
              <a:ext uri="{FF2B5EF4-FFF2-40B4-BE49-F238E27FC236}">
                <a16:creationId xmlns:a16="http://schemas.microsoft.com/office/drawing/2014/main" id="{50347F2D-ED5B-4EE6-811B-53FD1574C5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453" y="117266"/>
            <a:ext cx="1895629" cy="794628"/>
          </a:xfrm>
          <a:prstGeom prst="rect">
            <a:avLst/>
          </a:prstGeom>
        </p:spPr>
      </p:pic>
    </p:spTree>
    <p:extLst>
      <p:ext uri="{BB962C8B-B14F-4D97-AF65-F5344CB8AC3E}">
        <p14:creationId xmlns:p14="http://schemas.microsoft.com/office/powerpoint/2010/main" val="212378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AU"/>
              <a:t>20 September 2017</a:t>
            </a:r>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fld id="{1D9C6D5D-413B-1747-BC44-7A8BB2CB6B63}" type="slidenum">
              <a:rPr lang="en-US" smtClean="0"/>
              <a:pPr/>
              <a:t>‹#›</a:t>
            </a:fld>
            <a:endParaRPr lang="en-US"/>
          </a:p>
        </p:txBody>
      </p:sp>
      <p:sp>
        <p:nvSpPr>
          <p:cNvPr id="9" name="Title 1"/>
          <p:cNvSpPr>
            <a:spLocks noGrp="1"/>
          </p:cNvSpPr>
          <p:nvPr>
            <p:ph type="title" hasCustomPrompt="1"/>
          </p:nvPr>
        </p:nvSpPr>
        <p:spPr>
          <a:xfrm>
            <a:off x="838200" y="604299"/>
            <a:ext cx="10515600" cy="771277"/>
          </a:xfrm>
        </p:spPr>
        <p:txBody>
          <a:bodyPr anchor="t" anchorCtr="0"/>
          <a:lstStyle>
            <a:lvl1pPr>
              <a:defRPr baseline="0"/>
            </a:lvl1pPr>
          </a:lstStyle>
          <a:p>
            <a:r>
              <a:rPr lang="en-US"/>
              <a:t>Page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615162"/>
            <a:ext cx="3932237" cy="535531"/>
          </a:xfrm>
          <a:prstGeom prst="rect">
            <a:avLst/>
          </a:prstGeom>
        </p:spPr>
        <p:txBody>
          <a:bodyPr anchor="t" anchorCtr="0">
            <a:spAutoFit/>
          </a:bodyPr>
          <a:lstStyle>
            <a:lvl1pPr>
              <a:defRPr sz="3200"/>
            </a:lvl1pPr>
          </a:lstStyle>
          <a:p>
            <a:r>
              <a:rPr lang="en-US"/>
              <a:t>Page title</a:t>
            </a:r>
          </a:p>
        </p:txBody>
      </p:sp>
      <p:sp>
        <p:nvSpPr>
          <p:cNvPr id="3" name="Picture Placeholder 2"/>
          <p:cNvSpPr>
            <a:spLocks noGrp="1"/>
          </p:cNvSpPr>
          <p:nvPr>
            <p:ph type="pic" idx="1" hasCustomPrompt="1"/>
          </p:nvPr>
        </p:nvSpPr>
        <p:spPr>
          <a:xfrm>
            <a:off x="5183188" y="728663"/>
            <a:ext cx="6172200" cy="5132387"/>
          </a:xfrm>
        </p:spPr>
        <p:txBody>
          <a:bodyPr>
            <a:normAutofit/>
          </a:bodyPr>
          <a:lstStyle>
            <a:lvl1pPr marL="0" indent="0">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picture</a:t>
            </a:r>
          </a:p>
        </p:txBody>
      </p:sp>
      <p:sp>
        <p:nvSpPr>
          <p:cNvPr id="4" name="Text Placeholder 3"/>
          <p:cNvSpPr>
            <a:spLocks noGrp="1"/>
          </p:cNvSpPr>
          <p:nvPr>
            <p:ph type="body" sz="half" idx="2" hasCustomPrompt="1"/>
          </p:nvPr>
        </p:nvSpPr>
        <p:spPr>
          <a:xfrm>
            <a:off x="839788" y="1876508"/>
            <a:ext cx="3932237" cy="3992480"/>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5" name="Date Placeholder 4"/>
          <p:cNvSpPr>
            <a:spLocks noGrp="1"/>
          </p:cNvSpPr>
          <p:nvPr>
            <p:ph type="dt" sz="half" idx="10"/>
          </p:nvPr>
        </p:nvSpPr>
        <p:spPr/>
        <p:txBody>
          <a:bodyPr/>
          <a:lstStyle/>
          <a:p>
            <a:r>
              <a:rPr lang="en-AU"/>
              <a:t>20 September 2017</a:t>
            </a:r>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1D9C6D5D-413B-1747-BC44-7A8BB2CB6B63}"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459"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AU"/>
              <a:t>20 September 2017</a:t>
            </a:r>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1D9C6D5D-413B-1747-BC44-7A8BB2CB6B6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6078-4A1D-4508-D47E-7C896D0416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85E03B9-EF08-971A-32A7-4015936794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2D3F00A-00F9-CAB8-4232-76F9CAE1DDCD}"/>
              </a:ext>
            </a:extLst>
          </p:cNvPr>
          <p:cNvSpPr>
            <a:spLocks noGrp="1"/>
          </p:cNvSpPr>
          <p:nvPr>
            <p:ph type="dt" sz="half" idx="10"/>
          </p:nvPr>
        </p:nvSpPr>
        <p:spPr/>
        <p:txBody>
          <a:bodyPr/>
          <a:lstStyle/>
          <a:p>
            <a:fld id="{9630B071-2577-4060-A587-E05B30915C03}" type="datetimeFigureOut">
              <a:rPr lang="en-AU" smtClean="0"/>
              <a:t>2/12/2024</a:t>
            </a:fld>
            <a:endParaRPr lang="en-AU"/>
          </a:p>
        </p:txBody>
      </p:sp>
      <p:sp>
        <p:nvSpPr>
          <p:cNvPr id="5" name="Footer Placeholder 4">
            <a:extLst>
              <a:ext uri="{FF2B5EF4-FFF2-40B4-BE49-F238E27FC236}">
                <a16:creationId xmlns:a16="http://schemas.microsoft.com/office/drawing/2014/main" id="{F50FFE6C-8581-26DE-6486-BB688AF054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0C565F2-B99F-4A7F-9807-CC52222060F1}"/>
              </a:ext>
            </a:extLst>
          </p:cNvPr>
          <p:cNvSpPr>
            <a:spLocks noGrp="1"/>
          </p:cNvSpPr>
          <p:nvPr>
            <p:ph type="sldNum" sz="quarter" idx="12"/>
          </p:nvPr>
        </p:nvSpPr>
        <p:spPr/>
        <p:txBody>
          <a:bodyPr/>
          <a:lstStyle/>
          <a:p>
            <a:fld id="{FD51F66B-DCC4-4712-990C-A13A30A5DA36}" type="slidenum">
              <a:rPr lang="en-AU" smtClean="0"/>
              <a:t>‹#›</a:t>
            </a:fld>
            <a:endParaRPr lang="en-AU"/>
          </a:p>
        </p:txBody>
      </p:sp>
    </p:spTree>
    <p:extLst>
      <p:ext uri="{BB962C8B-B14F-4D97-AF65-F5344CB8AC3E}">
        <p14:creationId xmlns:p14="http://schemas.microsoft.com/office/powerpoint/2010/main" val="3410769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882E6-7164-3010-2B36-7CCCE9FABE9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2E4B764-6ED7-3F6F-62C9-4B2D42BA20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9EE1795-A1A3-563F-1A65-F02A645133F9}"/>
              </a:ext>
            </a:extLst>
          </p:cNvPr>
          <p:cNvSpPr>
            <a:spLocks noGrp="1"/>
          </p:cNvSpPr>
          <p:nvPr>
            <p:ph type="dt" sz="half" idx="10"/>
          </p:nvPr>
        </p:nvSpPr>
        <p:spPr/>
        <p:txBody>
          <a:bodyPr/>
          <a:lstStyle/>
          <a:p>
            <a:fld id="{9630B071-2577-4060-A587-E05B30915C03}" type="datetimeFigureOut">
              <a:rPr lang="en-AU" smtClean="0"/>
              <a:t>2/12/2024</a:t>
            </a:fld>
            <a:endParaRPr lang="en-AU"/>
          </a:p>
        </p:txBody>
      </p:sp>
      <p:sp>
        <p:nvSpPr>
          <p:cNvPr id="5" name="Footer Placeholder 4">
            <a:extLst>
              <a:ext uri="{FF2B5EF4-FFF2-40B4-BE49-F238E27FC236}">
                <a16:creationId xmlns:a16="http://schemas.microsoft.com/office/drawing/2014/main" id="{D7A31068-1745-B91F-782F-F5C128C3046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B82166C-6F67-3AAF-FAC9-3330EDF8F871}"/>
              </a:ext>
            </a:extLst>
          </p:cNvPr>
          <p:cNvSpPr>
            <a:spLocks noGrp="1"/>
          </p:cNvSpPr>
          <p:nvPr>
            <p:ph type="sldNum" sz="quarter" idx="12"/>
          </p:nvPr>
        </p:nvSpPr>
        <p:spPr/>
        <p:txBody>
          <a:bodyPr/>
          <a:lstStyle/>
          <a:p>
            <a:fld id="{FD51F66B-DCC4-4712-990C-A13A30A5DA36}" type="slidenum">
              <a:rPr lang="en-AU" smtClean="0"/>
              <a:t>‹#›</a:t>
            </a:fld>
            <a:endParaRPr lang="en-AU"/>
          </a:p>
        </p:txBody>
      </p:sp>
    </p:spTree>
    <p:extLst>
      <p:ext uri="{BB962C8B-B14F-4D97-AF65-F5344CB8AC3E}">
        <p14:creationId xmlns:p14="http://schemas.microsoft.com/office/powerpoint/2010/main" val="16350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4635500"/>
            <a:ext cx="12192000" cy="2222500"/>
          </a:xfrm>
          <a:prstGeom prst="rect">
            <a:avLst/>
          </a:prstGeom>
        </p:spPr>
      </p:pic>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US"/>
          </a:p>
        </p:txBody>
      </p:sp>
      <p:sp>
        <p:nvSpPr>
          <p:cNvPr id="4" name="Date Placeholder 3"/>
          <p:cNvSpPr>
            <a:spLocks noGrp="1"/>
          </p:cNvSpPr>
          <p:nvPr>
            <p:ph type="dt" sz="half" idx="2"/>
          </p:nvPr>
        </p:nvSpPr>
        <p:spPr>
          <a:xfrm>
            <a:off x="1062446" y="6355443"/>
            <a:ext cx="1739537" cy="502557"/>
          </a:xfrm>
          <a:prstGeom prst="rect">
            <a:avLst/>
          </a:prstGeom>
        </p:spPr>
        <p:txBody>
          <a:bodyPr vert="horz" lIns="91440" tIns="45720" rIns="91440" bIns="45720" rtlCol="0" anchor="ctr"/>
          <a:lstStyle>
            <a:lvl1pPr algn="l">
              <a:defRPr sz="1000">
                <a:solidFill>
                  <a:schemeClr val="bg1"/>
                </a:solidFill>
              </a:defRPr>
            </a:lvl1pPr>
          </a:lstStyle>
          <a:p>
            <a:r>
              <a:rPr lang="en-AU"/>
              <a:t>20 September 2017</a:t>
            </a:r>
            <a:endParaRPr lang="en-US"/>
          </a:p>
        </p:txBody>
      </p:sp>
      <p:sp>
        <p:nvSpPr>
          <p:cNvPr id="5" name="Footer Placeholder 4"/>
          <p:cNvSpPr>
            <a:spLocks noGrp="1"/>
          </p:cNvSpPr>
          <p:nvPr>
            <p:ph type="ftr" sz="quarter" idx="3"/>
          </p:nvPr>
        </p:nvSpPr>
        <p:spPr>
          <a:xfrm>
            <a:off x="4038600" y="6356350"/>
            <a:ext cx="4114800" cy="501650"/>
          </a:xfrm>
          <a:prstGeom prst="rect">
            <a:avLst/>
          </a:prstGeom>
        </p:spPr>
        <p:txBody>
          <a:bodyPr vert="horz" lIns="91440" tIns="45720" rIns="91440" bIns="45720" rtlCol="0" anchor="ctr"/>
          <a:lstStyle>
            <a:lvl1pPr algn="ctr">
              <a:defRPr sz="1000">
                <a:solidFill>
                  <a:schemeClr val="bg1"/>
                </a:solidFill>
              </a:defRPr>
            </a:lvl1pPr>
          </a:lstStyle>
          <a:p>
            <a:r>
              <a:rPr lang="en-US"/>
              <a:t>Presentation title</a:t>
            </a:r>
          </a:p>
        </p:txBody>
      </p:sp>
      <p:sp>
        <p:nvSpPr>
          <p:cNvPr id="6" name="Slide Number Placeholder 5"/>
          <p:cNvSpPr>
            <a:spLocks noGrp="1"/>
          </p:cNvSpPr>
          <p:nvPr>
            <p:ph type="sldNum" sz="quarter" idx="4"/>
          </p:nvPr>
        </p:nvSpPr>
        <p:spPr>
          <a:xfrm>
            <a:off x="8610600" y="6356350"/>
            <a:ext cx="2743200" cy="501650"/>
          </a:xfrm>
          <a:prstGeom prst="rect">
            <a:avLst/>
          </a:prstGeom>
        </p:spPr>
        <p:txBody>
          <a:bodyPr vert="horz" lIns="91440" tIns="45720" rIns="91440" bIns="45720" rtlCol="0" anchor="ctr"/>
          <a:lstStyle>
            <a:lvl1pPr algn="r">
              <a:defRPr sz="1000">
                <a:solidFill>
                  <a:schemeClr val="bg1"/>
                </a:solidFill>
              </a:defRPr>
            </a:lvl1pPr>
          </a:lstStyle>
          <a:p>
            <a:fld id="{1D9C6D5D-413B-1747-BC44-7A8BB2CB6B63}" type="slidenum">
              <a:rPr lang="en-US" smtClean="0"/>
              <a:pPr/>
              <a:t>‹#›</a:t>
            </a:fld>
            <a:endParaRPr lang="en-US"/>
          </a:p>
        </p:txBody>
      </p:sp>
      <p:sp>
        <p:nvSpPr>
          <p:cNvPr id="7" name="Title Placeholder 6"/>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Master title</a:t>
            </a:r>
          </a:p>
        </p:txBody>
      </p:sp>
    </p:spTree>
    <p:extLst>
      <p:ext uri="{BB962C8B-B14F-4D97-AF65-F5344CB8AC3E}">
        <p14:creationId xmlns:p14="http://schemas.microsoft.com/office/powerpoint/2010/main" val="1716248926"/>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734" r:id="rId3"/>
    <p:sldLayoutId id="2147483742" r:id="rId4"/>
    <p:sldLayoutId id="2147483738" r:id="rId5"/>
    <p:sldLayoutId id="2147483741" r:id="rId6"/>
    <p:sldLayoutId id="2147483739" r:id="rId7"/>
  </p:sldLayoutIdLst>
  <p:hf hdr="0"/>
  <p:txStyles>
    <p:titleStyle>
      <a:lvl1pPr algn="l" defTabSz="914400" rtl="0" eaLnBrk="1" latinLnBrk="0" hangingPunct="1">
        <a:lnSpc>
          <a:spcPct val="90000"/>
        </a:lnSpc>
        <a:spcBef>
          <a:spcPct val="0"/>
        </a:spcBef>
        <a:buNone/>
        <a:defRPr sz="3600" b="1" i="1" kern="1200">
          <a:solidFill>
            <a:srgbClr val="3BC9D7"/>
          </a:solidFill>
          <a:latin typeface="Calibri" charset="0"/>
          <a:ea typeface="Calibri" charset="0"/>
          <a:cs typeface="Calibri" charset="0"/>
        </a:defRPr>
      </a:lvl1pPr>
    </p:titleStyle>
    <p:bodyStyle>
      <a:lvl1pPr marL="0" indent="0" algn="l" defTabSz="914400" rtl="0" eaLnBrk="1" latinLnBrk="0" hangingPunct="1">
        <a:lnSpc>
          <a:spcPct val="90000"/>
        </a:lnSpc>
        <a:spcBef>
          <a:spcPts val="1000"/>
        </a:spcBef>
        <a:buFont typeface="Arial"/>
        <a:buNone/>
        <a:defRPr sz="2000" b="1" kern="1200" baseline="0">
          <a:solidFill>
            <a:schemeClr val="tx1"/>
          </a:solidFill>
          <a:latin typeface="+mn-lt"/>
          <a:ea typeface="+mn-ea"/>
          <a:cs typeface="+mn-cs"/>
        </a:defRPr>
      </a:lvl1pPr>
      <a:lvl2pPr marL="36000" indent="-277200" algn="l" defTabSz="914400" rtl="0" eaLnBrk="1" latinLnBrk="0" hangingPunct="1">
        <a:lnSpc>
          <a:spcPct val="100000"/>
        </a:lnSpc>
        <a:spcBef>
          <a:spcPts val="500"/>
        </a:spcBef>
        <a:buFont typeface="Arial"/>
        <a:buChar char="•"/>
        <a:defRPr sz="2400" kern="1200" baseline="0">
          <a:solidFill>
            <a:schemeClr val="tx1"/>
          </a:solidFill>
          <a:latin typeface="+mn-lt"/>
          <a:ea typeface="+mn-ea"/>
          <a:cs typeface="+mn-cs"/>
        </a:defRPr>
      </a:lvl2pPr>
      <a:lvl3pPr marL="576000" indent="-277200" algn="l" defTabSz="914400" rtl="0" eaLnBrk="1" latinLnBrk="0" hangingPunct="1">
        <a:lnSpc>
          <a:spcPct val="100000"/>
        </a:lnSpc>
        <a:spcBef>
          <a:spcPts val="500"/>
        </a:spcBef>
        <a:buFont typeface="Arial"/>
        <a:buChar char="•"/>
        <a:defRPr sz="2000" kern="1200" baseline="0">
          <a:solidFill>
            <a:schemeClr val="tx1"/>
          </a:solidFill>
          <a:latin typeface="+mn-lt"/>
          <a:ea typeface="+mn-ea"/>
          <a:cs typeface="+mn-cs"/>
        </a:defRPr>
      </a:lvl3pPr>
      <a:lvl4pPr marL="864000" indent="-277200" algn="l" defTabSz="914400" rtl="0" eaLnBrk="1" latinLnBrk="0" hangingPunct="1">
        <a:lnSpc>
          <a:spcPct val="100000"/>
        </a:lnSpc>
        <a:spcBef>
          <a:spcPts val="500"/>
        </a:spcBef>
        <a:buFont typeface="Arial"/>
        <a:buChar char="•"/>
        <a:defRPr sz="1800" kern="1200">
          <a:solidFill>
            <a:schemeClr val="tx1"/>
          </a:solidFill>
          <a:latin typeface="+mn-lt"/>
          <a:ea typeface="+mn-ea"/>
          <a:cs typeface="+mn-cs"/>
        </a:defRPr>
      </a:lvl4pPr>
      <a:lvl5pPr marL="1152000" indent="-2772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225ED8-D5FB-B6AD-45AF-3CB7671A68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A1C5A7A-621F-E320-FC10-44983F4276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4798765-7335-5DA3-D369-78C3F1208E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9630B071-2577-4060-A587-E05B30915C03}" type="datetimeFigureOut">
              <a:rPr lang="en-AU" smtClean="0"/>
              <a:pPr/>
              <a:t>2/12/2024</a:t>
            </a:fld>
            <a:endParaRPr lang="en-AU"/>
          </a:p>
        </p:txBody>
      </p:sp>
      <p:sp>
        <p:nvSpPr>
          <p:cNvPr id="5" name="Footer Placeholder 4">
            <a:extLst>
              <a:ext uri="{FF2B5EF4-FFF2-40B4-BE49-F238E27FC236}">
                <a16:creationId xmlns:a16="http://schemas.microsoft.com/office/drawing/2014/main" id="{CA04FBBF-5DFC-A460-E856-EE5D933C33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en-AU"/>
          </a:p>
        </p:txBody>
      </p:sp>
      <p:sp>
        <p:nvSpPr>
          <p:cNvPr id="6" name="Slide Number Placeholder 5">
            <a:extLst>
              <a:ext uri="{FF2B5EF4-FFF2-40B4-BE49-F238E27FC236}">
                <a16:creationId xmlns:a16="http://schemas.microsoft.com/office/drawing/2014/main" id="{75980A04-4283-0415-7EC8-8C14FBA5C4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FD51F66B-DCC4-4712-990C-A13A30A5DA36}" type="slidenum">
              <a:rPr lang="en-AU" smtClean="0"/>
              <a:pPr/>
              <a:t>‹#›</a:t>
            </a:fld>
            <a:endParaRPr lang="en-AU"/>
          </a:p>
        </p:txBody>
      </p:sp>
    </p:spTree>
    <p:extLst>
      <p:ext uri="{BB962C8B-B14F-4D97-AF65-F5344CB8AC3E}">
        <p14:creationId xmlns:p14="http://schemas.microsoft.com/office/powerpoint/2010/main" val="137235768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337A09-5969-9E65-660C-60444F3233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D40E871-120E-CB7D-399B-3A9E74E0E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03E2640-8C89-4481-6F78-4FF86C4C5B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FA270-DC02-4E2C-94D8-B88B55995631}" type="datetimeFigureOut">
              <a:rPr lang="en-AU" smtClean="0"/>
              <a:t>2/12/2024</a:t>
            </a:fld>
            <a:endParaRPr lang="en-AU"/>
          </a:p>
        </p:txBody>
      </p:sp>
      <p:sp>
        <p:nvSpPr>
          <p:cNvPr id="5" name="Footer Placeholder 4">
            <a:extLst>
              <a:ext uri="{FF2B5EF4-FFF2-40B4-BE49-F238E27FC236}">
                <a16:creationId xmlns:a16="http://schemas.microsoft.com/office/drawing/2014/main" id="{981C15BA-0B01-D11C-39D2-8F3FADFE58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B11FBD0-9787-9410-0AC2-C94E23550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CE4A5A-8EBE-470E-B835-706FA07452A3}" type="slidenum">
              <a:rPr lang="en-AU" smtClean="0"/>
              <a:t>‹#›</a:t>
            </a:fld>
            <a:endParaRPr lang="en-AU"/>
          </a:p>
        </p:txBody>
      </p:sp>
    </p:spTree>
    <p:extLst>
      <p:ext uri="{BB962C8B-B14F-4D97-AF65-F5344CB8AC3E}">
        <p14:creationId xmlns:p14="http://schemas.microsoft.com/office/powerpoint/2010/main" val="301389860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A36AB5-AE99-C04F-8224-D01524646C0E}" type="datetimeFigureOut">
              <a:rPr lang="en-US" smtClean="0"/>
              <a:t>12/2/2024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3C6BF-10E9-3A47-A116-BC33A944D312}" type="slidenum">
              <a:rPr lang="en-US" smtClean="0"/>
              <a:t>‹#›</a:t>
            </a:fld>
            <a:endParaRPr lang="en-US"/>
          </a:p>
        </p:txBody>
      </p:sp>
    </p:spTree>
    <p:extLst>
      <p:ext uri="{BB962C8B-B14F-4D97-AF65-F5344CB8AC3E}">
        <p14:creationId xmlns:p14="http://schemas.microsoft.com/office/powerpoint/2010/main" val="354484122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hyperlink" Target="http://melbourne.healthpathways.org.au/" TargetMode="External"/><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mailto:info@healthpathwaysmelbourne.org.a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hyperlink" Target="https://www.rch.org.au/ccch/peds/training/#peds-r-online-self-paced-tutorial" TargetMode="Externa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7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8" Type="http://schemas.openxmlformats.org/officeDocument/2006/relationships/hyperlink" Target="https://playgroupaustralia.org.au/" TargetMode="External"/><Relationship Id="rId3" Type="http://schemas.openxmlformats.org/officeDocument/2006/relationships/hyperlink" Target="https://raisingchildren.net.au/guides/a-z-health-reference/developmental-delay" TargetMode="External"/><Relationship Id="rId7" Type="http://schemas.openxmlformats.org/officeDocument/2006/relationships/hyperlink" Target="https://allplay.org.au/" TargetMode="External"/><Relationship Id="rId2" Type="http://schemas.openxmlformats.org/officeDocument/2006/relationships/hyperlink" Target="https://www.startingblocks.gov.au/" TargetMode="External"/><Relationship Id="rId1" Type="http://schemas.openxmlformats.org/officeDocument/2006/relationships/slideLayout" Target="../slideLayouts/slideLayout9.xml"/><Relationship Id="rId6" Type="http://schemas.openxmlformats.org/officeDocument/2006/relationships/hyperlink" Target="https://www.justlikeyou.org.au/" TargetMode="External"/><Relationship Id="rId5" Type="http://schemas.openxmlformats.org/officeDocument/2006/relationships/hyperlink" Target="https://www.mycarespace.com.au/alist" TargetMode="External"/><Relationship Id="rId4" Type="http://schemas.openxmlformats.org/officeDocument/2006/relationships/hyperlink" Target="https://www.disabilitygateway.gov.au/" TargetMode="External"/><Relationship Id="rId9" Type="http://schemas.openxmlformats.org/officeDocument/2006/relationships/hyperlink" Target="https://www.mytime.net.au/"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ndis.gov.au/understanding/families-and-carers/early-childhood-approach-children-younger-9/developmental-delay-and-early-childhood-approach" TargetMode="External"/><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nwmphn.org.au/resources-events/events/"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hyperlink" Target="https://melbourne.communityhealthpathways.org/47944.htm" TargetMode="External"/><Relationship Id="rId13" Type="http://schemas.openxmlformats.org/officeDocument/2006/relationships/hyperlink" Target="https://melbourne.communityhealthpathways.org/62465.htm" TargetMode="External"/><Relationship Id="rId18" Type="http://schemas.openxmlformats.org/officeDocument/2006/relationships/hyperlink" Target="https://melbourne.communityhealthpathways.org/297799.htm" TargetMode="External"/><Relationship Id="rId3" Type="http://schemas.openxmlformats.org/officeDocument/2006/relationships/hyperlink" Target="https://melbourne.communityhealthpathways.org/152534.htm" TargetMode="External"/><Relationship Id="rId21" Type="http://schemas.openxmlformats.org/officeDocument/2006/relationships/hyperlink" Target="https://melbourne.communityhealthpathways.org/86352.htm" TargetMode="External"/><Relationship Id="rId7" Type="http://schemas.openxmlformats.org/officeDocument/2006/relationships/hyperlink" Target="https://melbourne.communityhealthpathways.org/76752.htm" TargetMode="External"/><Relationship Id="rId12" Type="http://schemas.openxmlformats.org/officeDocument/2006/relationships/hyperlink" Target="https://melbourne.communityhealthpathways.org/285217.htm" TargetMode="External"/><Relationship Id="rId17" Type="http://schemas.openxmlformats.org/officeDocument/2006/relationships/hyperlink" Target="https://melbourne.communityhealthpathways.org/92288_1.htm" TargetMode="External"/><Relationship Id="rId2" Type="http://schemas.openxmlformats.org/officeDocument/2006/relationships/notesSlide" Target="../notesSlides/notesSlide6.xml"/><Relationship Id="rId16" Type="http://schemas.openxmlformats.org/officeDocument/2006/relationships/hyperlink" Target="https://melbourne.communityhealthpathways.org/88824_1.htm" TargetMode="External"/><Relationship Id="rId20" Type="http://schemas.openxmlformats.org/officeDocument/2006/relationships/hyperlink" Target="https://melbourne.communityhealthpathways.org/98203.htm" TargetMode="External"/><Relationship Id="rId1" Type="http://schemas.openxmlformats.org/officeDocument/2006/relationships/slideLayout" Target="../slideLayouts/slideLayout43.xml"/><Relationship Id="rId6" Type="http://schemas.openxmlformats.org/officeDocument/2006/relationships/hyperlink" Target="https://melbourne.communityhealthpathways.org/95067.htm" TargetMode="External"/><Relationship Id="rId11" Type="http://schemas.openxmlformats.org/officeDocument/2006/relationships/hyperlink" Target="https://melbourne.communityhealthpathways.org/51538.htm" TargetMode="External"/><Relationship Id="rId5" Type="http://schemas.openxmlformats.org/officeDocument/2006/relationships/hyperlink" Target="https://melbourne.communityhealthpathways.org/101129.htm" TargetMode="External"/><Relationship Id="rId15" Type="http://schemas.openxmlformats.org/officeDocument/2006/relationships/hyperlink" Target="https://melbourne.communityhealthpathways.org/122050_1.htm" TargetMode="External"/><Relationship Id="rId10" Type="http://schemas.openxmlformats.org/officeDocument/2006/relationships/hyperlink" Target="https://melbourne.communityhealthpathways.org/145650.htm" TargetMode="External"/><Relationship Id="rId19" Type="http://schemas.openxmlformats.org/officeDocument/2006/relationships/hyperlink" Target="https://melbourne.communityhealthpathways.org/366918.htm" TargetMode="External"/><Relationship Id="rId4" Type="http://schemas.openxmlformats.org/officeDocument/2006/relationships/hyperlink" Target="https://melbourne.communityhealthpathways.org/74922.htm" TargetMode="External"/><Relationship Id="rId9" Type="http://schemas.openxmlformats.org/officeDocument/2006/relationships/hyperlink" Target="https://melbourne.communityhealthpathways.org/71109.htm" TargetMode="External"/><Relationship Id="rId14" Type="http://schemas.openxmlformats.org/officeDocument/2006/relationships/hyperlink" Target="https://melbourne.communityhealthpathways.org/69767.htm" TargetMode="External"/><Relationship Id="rId22" Type="http://schemas.openxmlformats.org/officeDocument/2006/relationships/hyperlink" Target="https://melbourne.communityhealthpathways.org/53579_1.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A30E580-D25E-3630-7BF9-87C8CD1CF082}"/>
              </a:ext>
            </a:extLst>
          </p:cNvPr>
          <p:cNvSpPr txBox="1">
            <a:spLocks/>
          </p:cNvSpPr>
          <p:nvPr/>
        </p:nvSpPr>
        <p:spPr>
          <a:xfrm>
            <a:off x="3907654" y="6168892"/>
            <a:ext cx="6498794" cy="369332"/>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 typeface="Arial"/>
              <a:buNone/>
              <a:defRPr sz="2000" b="1" kern="1200" baseline="0">
                <a:solidFill>
                  <a:schemeClr val="bg1"/>
                </a:solidFill>
                <a:latin typeface="+mn-lt"/>
                <a:ea typeface="+mn-ea"/>
                <a:cs typeface="+mn-cs"/>
              </a:defRPr>
            </a:lvl1pPr>
            <a:lvl2pPr marL="457200" indent="0" algn="ctr" defTabSz="914400" rtl="0" eaLnBrk="1" latinLnBrk="0" hangingPunct="1">
              <a:lnSpc>
                <a:spcPct val="100000"/>
              </a:lnSpc>
              <a:spcBef>
                <a:spcPts val="500"/>
              </a:spcBef>
              <a:buFont typeface="Arial"/>
              <a:buNone/>
              <a:defRPr sz="2000" kern="1200" baseline="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a:buNone/>
              <a:defRPr sz="1800" kern="1200" baseline="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a:cs typeface="Calibri"/>
            </a:endParaRPr>
          </a:p>
        </p:txBody>
      </p:sp>
      <p:sp>
        <p:nvSpPr>
          <p:cNvPr id="7" name="Subtitle 2">
            <a:extLst>
              <a:ext uri="{FF2B5EF4-FFF2-40B4-BE49-F238E27FC236}">
                <a16:creationId xmlns:a16="http://schemas.microsoft.com/office/drawing/2014/main" id="{16434E17-42DB-65EA-F60A-78D366250043}"/>
              </a:ext>
            </a:extLst>
          </p:cNvPr>
          <p:cNvSpPr txBox="1">
            <a:spLocks/>
          </p:cNvSpPr>
          <p:nvPr/>
        </p:nvSpPr>
        <p:spPr>
          <a:xfrm>
            <a:off x="3752552" y="5763633"/>
            <a:ext cx="6498794" cy="774571"/>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 typeface="Arial"/>
              <a:buNone/>
              <a:defRPr sz="2000" b="1" kern="1200" baseline="0">
                <a:solidFill>
                  <a:schemeClr val="bg1"/>
                </a:solidFill>
                <a:latin typeface="+mn-lt"/>
                <a:ea typeface="+mn-ea"/>
                <a:cs typeface="+mn-cs"/>
              </a:defRPr>
            </a:lvl1pPr>
            <a:lvl2pPr marL="457200" indent="0" algn="ctr" defTabSz="914400" rtl="0" eaLnBrk="1" latinLnBrk="0" hangingPunct="1">
              <a:lnSpc>
                <a:spcPct val="100000"/>
              </a:lnSpc>
              <a:spcBef>
                <a:spcPts val="500"/>
              </a:spcBef>
              <a:buFont typeface="Arial"/>
              <a:buNone/>
              <a:defRPr sz="2000" kern="1200" baseline="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a:buNone/>
              <a:defRPr sz="1800" kern="1200" baseline="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b="0" i="1">
                <a:ea typeface="+mn-lt"/>
                <a:cs typeface="+mn-lt"/>
              </a:rPr>
              <a:t>The content in this session is valid at date of presentation</a:t>
            </a:r>
            <a:endParaRPr lang="en-US"/>
          </a:p>
          <a:p>
            <a:endParaRPr lang="en-US">
              <a:cs typeface="Calibri"/>
            </a:endParaRPr>
          </a:p>
        </p:txBody>
      </p:sp>
      <p:sp>
        <p:nvSpPr>
          <p:cNvPr id="4" name="Subtitle 2">
            <a:extLst>
              <a:ext uri="{FF2B5EF4-FFF2-40B4-BE49-F238E27FC236}">
                <a16:creationId xmlns:a16="http://schemas.microsoft.com/office/drawing/2014/main" id="{6AB12DE3-8FA3-C228-9B0E-76C11031421E}"/>
              </a:ext>
            </a:extLst>
          </p:cNvPr>
          <p:cNvSpPr>
            <a:spLocks noGrp="1"/>
          </p:cNvSpPr>
          <p:nvPr/>
        </p:nvSpPr>
        <p:spPr>
          <a:xfrm>
            <a:off x="3755254" y="5157883"/>
            <a:ext cx="6498794" cy="369332"/>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 typeface="Arial"/>
              <a:buNone/>
              <a:defRPr sz="2000" b="1" kern="1200" baseline="0">
                <a:solidFill>
                  <a:schemeClr val="bg1"/>
                </a:solidFill>
                <a:latin typeface="+mn-lt"/>
                <a:ea typeface="+mn-ea"/>
                <a:cs typeface="+mn-cs"/>
              </a:defRPr>
            </a:lvl1pPr>
            <a:lvl2pPr marL="457200" indent="0" algn="ctr" defTabSz="914400" rtl="0" eaLnBrk="1" latinLnBrk="0" hangingPunct="1">
              <a:lnSpc>
                <a:spcPct val="100000"/>
              </a:lnSpc>
              <a:spcBef>
                <a:spcPts val="500"/>
              </a:spcBef>
              <a:buFont typeface="Arial"/>
              <a:buNone/>
              <a:defRPr sz="2000" kern="1200" baseline="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a:buNone/>
              <a:defRPr sz="1800" kern="1200" baseline="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a:cs typeface="Calibri"/>
              </a:rPr>
              <a:t>Tuesday, 3rd December 2024</a:t>
            </a:r>
          </a:p>
        </p:txBody>
      </p:sp>
      <p:graphicFrame>
        <p:nvGraphicFramePr>
          <p:cNvPr id="6" name="Table 5">
            <a:extLst>
              <a:ext uri="{FF2B5EF4-FFF2-40B4-BE49-F238E27FC236}">
                <a16:creationId xmlns:a16="http://schemas.microsoft.com/office/drawing/2014/main" id="{B8A31733-DC42-6C15-075B-711542BF760D}"/>
              </a:ext>
            </a:extLst>
          </p:cNvPr>
          <p:cNvGraphicFramePr>
            <a:graphicFrameLocks noGrp="1"/>
          </p:cNvGraphicFramePr>
          <p:nvPr>
            <p:extLst>
              <p:ext uri="{D42A27DB-BD31-4B8C-83A1-F6EECF244321}">
                <p14:modId xmlns:p14="http://schemas.microsoft.com/office/powerpoint/2010/main" val="3682397883"/>
              </p:ext>
            </p:extLst>
          </p:nvPr>
        </p:nvGraphicFramePr>
        <p:xfrm>
          <a:off x="3676259" y="1966842"/>
          <a:ext cx="6572250" cy="2926080"/>
        </p:xfrm>
        <a:graphic>
          <a:graphicData uri="http://schemas.openxmlformats.org/drawingml/2006/table">
            <a:tbl>
              <a:tblPr firstRow="1" firstCol="1" bandRow="1">
                <a:tableStyleId>{5C22544A-7EE6-4342-B048-85BDC9FD1C3A}</a:tableStyleId>
              </a:tblPr>
              <a:tblGrid>
                <a:gridCol w="6572250">
                  <a:extLst>
                    <a:ext uri="{9D8B030D-6E8A-4147-A177-3AD203B41FA5}">
                      <a16:colId xmlns:a16="http://schemas.microsoft.com/office/drawing/2014/main" val="72717860"/>
                    </a:ext>
                  </a:extLst>
                </a:gridCol>
              </a:tblGrid>
              <a:tr h="252095">
                <a:tc>
                  <a:txBody>
                    <a:bodyPr/>
                    <a:lstStyle/>
                    <a:p>
                      <a:pPr marL="21590">
                        <a:spcBef>
                          <a:spcPts val="200"/>
                        </a:spcBef>
                        <a:spcAft>
                          <a:spcPts val="200"/>
                        </a:spcAft>
                      </a:pPr>
                      <a:r>
                        <a:rPr lang="en-US" sz="4800" b="1" i="1">
                          <a:effectLst/>
                          <a:latin typeface="Calibri"/>
                          <a:ea typeface="MS Gothic"/>
                        </a:rPr>
                        <a:t>Early identification and management of developmental delay in children </a:t>
                      </a:r>
                      <a:endParaRPr lang="en-US" sz="4800" i="1">
                        <a:effectLst/>
                        <a:latin typeface="Calibri"/>
                        <a:ea typeface="MS Gothic"/>
                      </a:endParaRPr>
                    </a:p>
                  </a:txBody>
                  <a:tcPr marL="68580" marR="6858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03464659"/>
                  </a:ext>
                </a:extLst>
              </a:tr>
            </a:tbl>
          </a:graphicData>
        </a:graphic>
      </p:graphicFrame>
    </p:spTree>
    <p:extLst>
      <p:ext uri="{BB962C8B-B14F-4D97-AF65-F5344CB8AC3E}">
        <p14:creationId xmlns:p14="http://schemas.microsoft.com/office/powerpoint/2010/main" val="1237383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BAC6-D2D0-76DF-672B-0BC9C0B9F9C7}"/>
              </a:ext>
            </a:extLst>
          </p:cNvPr>
          <p:cNvSpPr txBox="1">
            <a:spLocks/>
          </p:cNvSpPr>
          <p:nvPr/>
        </p:nvSpPr>
        <p:spPr>
          <a:xfrm>
            <a:off x="3048463" y="355168"/>
            <a:ext cx="8779261" cy="116801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2400"/>
              </a:spcBef>
              <a:spcAft>
                <a:spcPts val="2400"/>
              </a:spcAft>
              <a:buClrTx/>
              <a:buSzTx/>
              <a:buFontTx/>
              <a:buNone/>
              <a:tabLst/>
              <a:defRPr/>
            </a:pPr>
            <a:r>
              <a:rPr kumimoji="0" lang="en-AU" sz="3600" b="1" i="0" u="none" strike="noStrike" kern="1200" cap="none" spc="0" normalizeH="0" baseline="0" noProof="0">
                <a:ln>
                  <a:noFill/>
                </a:ln>
                <a:solidFill>
                  <a:srgbClr val="656565"/>
                </a:solidFill>
                <a:effectLst/>
                <a:uLnTx/>
                <a:uFillTx/>
                <a:latin typeface="Roboto Condensed"/>
                <a:ea typeface="Roboto Condensed"/>
                <a:cs typeface="Roboto Condensed"/>
              </a:rPr>
              <a:t>CPD Hours for HealthPathways Use</a:t>
            </a:r>
            <a:endParaRPr kumimoji="0" lang="en-US" sz="3600" b="0" i="0" u="none" strike="noStrike" kern="1200" cap="none" spc="0" normalizeH="0" baseline="0" noProof="0">
              <a:ln>
                <a:noFill/>
              </a:ln>
              <a:solidFill>
                <a:prstClr val="black"/>
              </a:solidFill>
              <a:effectLst/>
              <a:uLnTx/>
              <a:uFillTx/>
              <a:latin typeface="Roboto Condensed"/>
              <a:ea typeface="Roboto Condensed"/>
              <a:cs typeface="Roboto Condensed"/>
            </a:endParaRPr>
          </a:p>
        </p:txBody>
      </p:sp>
      <p:pic>
        <p:nvPicPr>
          <p:cNvPr id="5" name="Picture 4">
            <a:extLst>
              <a:ext uri="{FF2B5EF4-FFF2-40B4-BE49-F238E27FC236}">
                <a16:creationId xmlns:a16="http://schemas.microsoft.com/office/drawing/2014/main" id="{1F6119EB-083A-FC14-23A8-26A7A83BCB86}"/>
              </a:ext>
            </a:extLst>
          </p:cNvPr>
          <p:cNvPicPr>
            <a:picLocks noChangeAspect="1"/>
          </p:cNvPicPr>
          <p:nvPr/>
        </p:nvPicPr>
        <p:blipFill>
          <a:blip r:embed="rId3"/>
          <a:stretch>
            <a:fillRect/>
          </a:stretch>
        </p:blipFill>
        <p:spPr>
          <a:xfrm>
            <a:off x="683626" y="1071252"/>
            <a:ext cx="10579358" cy="5422790"/>
          </a:xfrm>
          <a:prstGeom prst="rect">
            <a:avLst/>
          </a:prstGeom>
        </p:spPr>
      </p:pic>
    </p:spTree>
    <p:extLst>
      <p:ext uri="{BB962C8B-B14F-4D97-AF65-F5344CB8AC3E}">
        <p14:creationId xmlns:p14="http://schemas.microsoft.com/office/powerpoint/2010/main" val="2941446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2B3BEE-6E4D-BD0D-D5E0-3BA478EA4DBB}"/>
              </a:ext>
            </a:extLst>
          </p:cNvPr>
          <p:cNvSpPr txBox="1"/>
          <p:nvPr/>
        </p:nvSpPr>
        <p:spPr>
          <a:xfrm>
            <a:off x="413381" y="874513"/>
            <a:ext cx="11178332"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lt"/>
                <a:cs typeface="Calibri" panose="020F0502020204030204"/>
              </a:rPr>
              <a:t>HealthPathways</a:t>
            </a:r>
            <a:r>
              <a:rPr kumimoji="0" lang="en-GB"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Melbourne (HPM) is boosting user safety by upgrading its security protocols and we are transitioning to personalised accounts </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Existing users:</a:t>
            </a:r>
            <a:r>
              <a:rPr kumimoji="0" lang="en-GB"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This means </a:t>
            </a:r>
            <a:r>
              <a:rPr kumimoji="0" lang="en-GB"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you'll have to set up a new account before 13 January 2025</a:t>
            </a:r>
            <a:r>
              <a:rPr kumimoji="0" lang="en-GB"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 but doing so is simple, fast and guarantees your online safety!  Head to HPM </a:t>
            </a:r>
            <a:r>
              <a:rPr kumimoji="0" lang="en-GB"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hlinkClick r:id="rId3"/>
              </a:rPr>
              <a:t>melbourne.healthpathways.org.au</a:t>
            </a:r>
            <a:r>
              <a:rPr kumimoji="0" lang="en-GB"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a:t>
            </a:r>
            <a:r>
              <a:rPr kumimoji="0" lang="en-GB" sz="1800" b="0" i="0" u="none" strike="noStrike" kern="1200" cap="none" spc="0" normalizeH="0" baseline="0" noProof="0">
                <a:ln>
                  <a:noFill/>
                </a:ln>
                <a:solidFill>
                  <a:prstClr val="black"/>
                </a:solidFill>
                <a:effectLst/>
                <a:uLnTx/>
                <a:uFillTx/>
                <a:latin typeface="Arial"/>
                <a:ea typeface="+mn-ea"/>
                <a:cs typeface="Arial"/>
              </a:rPr>
              <a:t> </a:t>
            </a:r>
            <a:r>
              <a:rPr kumimoji="0" lang="en-GB"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and click on the yellow banner at the top of the screen inviting you to start the process. We recommend you make the switch now with your staff teams. Existing accounts /logins will stay live</a:t>
            </a:r>
            <a:r>
              <a:rPr kumimoji="0" lang="en-GB"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until </a:t>
            </a:r>
            <a:r>
              <a:rPr kumimoji="0" lang="en-GB"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12 January 2025.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For new users </a:t>
            </a:r>
            <a:r>
              <a:rPr kumimoji="0" lang="en-GB"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click on the </a:t>
            </a:r>
            <a:r>
              <a:rPr kumimoji="0" lang="en-GB"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Register</a:t>
            </a:r>
            <a:r>
              <a:rPr kumimoji="0" lang="en-GB"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button to create your individual account or scan the QR code</a:t>
            </a:r>
            <a:r>
              <a:rPr kumimoji="0" lang="en-GB" sz="1800" b="0" i="0" u="none" strike="noStrike" kern="1200" cap="none" spc="0" normalizeH="0" baseline="0" noProof="0">
                <a:ln>
                  <a:noFill/>
                </a:ln>
                <a:solidFill>
                  <a:prstClr val="black"/>
                </a:solidFill>
                <a:effectLst/>
                <a:uLnTx/>
                <a:uFillTx/>
                <a:latin typeface="Arial"/>
                <a:ea typeface="+mn-ea"/>
                <a:cs typeface="Arial"/>
              </a:rPr>
              <a:t>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If you have any questions, please email the team </a:t>
            </a:r>
            <a:r>
              <a:rPr kumimoji="0" lang="pt-BR"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hlinkClick r:id="rId4"/>
              </a:rPr>
              <a:t>info@healthpathwaysmelbourne.org.au</a:t>
            </a:r>
            <a:r>
              <a:rPr kumimoji="0" lang="pt-BR"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a:t>
            </a:r>
            <a:r>
              <a:rPr kumimoji="0" lang="en-US" sz="1800" b="0" i="0" u="none" strike="noStrike" kern="1200" cap="none" spc="0" normalizeH="0" baseline="0" noProof="0">
                <a:ln>
                  <a:noFill/>
                </a:ln>
                <a:solidFill>
                  <a:prstClr val="black"/>
                </a:solidFill>
                <a:effectLst/>
                <a:uLnTx/>
                <a:uFillTx/>
                <a:latin typeface="Arial"/>
                <a:ea typeface="+mn-ea"/>
                <a:cs typeface="Arial"/>
              </a:rPr>
              <a:t>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4" name="Picture 3">
            <a:extLst>
              <a:ext uri="{FF2B5EF4-FFF2-40B4-BE49-F238E27FC236}">
                <a16:creationId xmlns:a16="http://schemas.microsoft.com/office/drawing/2014/main" id="{5BE2884B-8F65-9F16-B587-EE0AE09A4A14}"/>
              </a:ext>
            </a:extLst>
          </p:cNvPr>
          <p:cNvPicPr>
            <a:picLocks noChangeAspect="1"/>
          </p:cNvPicPr>
          <p:nvPr/>
        </p:nvPicPr>
        <p:blipFill>
          <a:blip r:embed="rId5"/>
          <a:stretch>
            <a:fillRect/>
          </a:stretch>
        </p:blipFill>
        <p:spPr>
          <a:xfrm>
            <a:off x="643025" y="4287002"/>
            <a:ext cx="7838278" cy="2166018"/>
          </a:xfrm>
          <a:prstGeom prst="rect">
            <a:avLst/>
          </a:prstGeom>
        </p:spPr>
      </p:pic>
      <p:pic>
        <p:nvPicPr>
          <p:cNvPr id="7" name="Picture 6" descr="A qr code with a white background">
            <a:extLst>
              <a:ext uri="{FF2B5EF4-FFF2-40B4-BE49-F238E27FC236}">
                <a16:creationId xmlns:a16="http://schemas.microsoft.com/office/drawing/2014/main" id="{3C0AFF04-108A-133B-E3C0-59B4CC8F02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9286" y="3899566"/>
            <a:ext cx="2582638" cy="2567079"/>
          </a:xfrm>
          <a:prstGeom prst="rect">
            <a:avLst/>
          </a:prstGeom>
        </p:spPr>
      </p:pic>
      <p:sp>
        <p:nvSpPr>
          <p:cNvPr id="8" name="Title 1">
            <a:extLst>
              <a:ext uri="{FF2B5EF4-FFF2-40B4-BE49-F238E27FC236}">
                <a16:creationId xmlns:a16="http://schemas.microsoft.com/office/drawing/2014/main" id="{8F1E99BC-DCA2-B10C-6174-C5CAB560699C}"/>
              </a:ext>
            </a:extLst>
          </p:cNvPr>
          <p:cNvSpPr txBox="1">
            <a:spLocks/>
          </p:cNvSpPr>
          <p:nvPr/>
        </p:nvSpPr>
        <p:spPr>
          <a:xfrm>
            <a:off x="3644519" y="269360"/>
            <a:ext cx="5482606" cy="60340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2400"/>
              </a:spcBef>
              <a:spcAft>
                <a:spcPts val="2400"/>
              </a:spcAft>
              <a:buClrTx/>
              <a:buSzTx/>
              <a:buFontTx/>
              <a:buNone/>
              <a:tabLst/>
              <a:defRPr/>
            </a:pPr>
            <a:r>
              <a:rPr kumimoji="0" lang="en-AU" sz="3200" b="1" i="0" u="none" strike="noStrike" kern="1200" cap="none" spc="0" normalizeH="0" baseline="0" noProof="0">
                <a:ln>
                  <a:noFill/>
                </a:ln>
                <a:solidFill>
                  <a:prstClr val="black">
                    <a:lumMod val="49000"/>
                    <a:lumOff val="51000"/>
                  </a:prstClr>
                </a:solidFill>
                <a:effectLst/>
                <a:uLnTx/>
                <a:uFillTx/>
                <a:latin typeface="Karla"/>
                <a:ea typeface="+mj-ea"/>
                <a:cs typeface="+mj-cs"/>
              </a:rPr>
              <a:t>Accessing HealthPathways</a:t>
            </a:r>
            <a:endParaRPr kumimoji="0" lang="en-US" sz="3200" b="0" i="0" u="none" strike="noStrike" kern="1200" cap="none" spc="0" normalizeH="0" baseline="0" noProof="0">
              <a:ln>
                <a:noFill/>
              </a:ln>
              <a:solidFill>
                <a:prstClr val="black">
                  <a:lumMod val="49000"/>
                  <a:lumOff val="51000"/>
                </a:prstClr>
              </a:solidFill>
              <a:effectLst/>
              <a:uLnTx/>
              <a:uFillTx/>
              <a:latin typeface="Calibri Light" panose="020F0302020204030204"/>
              <a:ea typeface="Calibri Light"/>
              <a:cs typeface="Calibri Light"/>
            </a:endParaRPr>
          </a:p>
        </p:txBody>
      </p:sp>
    </p:spTree>
    <p:extLst>
      <p:ext uri="{BB962C8B-B14F-4D97-AF65-F5344CB8AC3E}">
        <p14:creationId xmlns:p14="http://schemas.microsoft.com/office/powerpoint/2010/main" val="4157775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483CC4-49E6-49DE-8D8A-EA5550B152C2}"/>
              </a:ext>
            </a:extLst>
          </p:cNvPr>
          <p:cNvSpPr>
            <a:spLocks noGrp="1"/>
          </p:cNvSpPr>
          <p:nvPr>
            <p:ph type="title"/>
          </p:nvPr>
        </p:nvSpPr>
        <p:spPr>
          <a:xfrm>
            <a:off x="838200" y="691109"/>
            <a:ext cx="10515600" cy="771277"/>
          </a:xfrm>
        </p:spPr>
        <p:txBody>
          <a:bodyPr/>
          <a:lstStyle/>
          <a:p>
            <a:r>
              <a:rPr lang="en-US">
                <a:latin typeface="Calibri"/>
                <a:ea typeface="Calibri"/>
                <a:cs typeface="Calibri"/>
              </a:rPr>
              <a:t>Speaker</a:t>
            </a:r>
            <a:endParaRPr lang="en-AU"/>
          </a:p>
        </p:txBody>
      </p:sp>
      <p:graphicFrame>
        <p:nvGraphicFramePr>
          <p:cNvPr id="11" name="Table 10">
            <a:extLst>
              <a:ext uri="{FF2B5EF4-FFF2-40B4-BE49-F238E27FC236}">
                <a16:creationId xmlns:a16="http://schemas.microsoft.com/office/drawing/2014/main" id="{31298DA6-E096-3C9B-A8AD-4E8DCAA48E1D}"/>
              </a:ext>
            </a:extLst>
          </p:cNvPr>
          <p:cNvGraphicFramePr>
            <a:graphicFrameLocks noGrp="1"/>
          </p:cNvGraphicFramePr>
          <p:nvPr>
            <p:extLst>
              <p:ext uri="{D42A27DB-BD31-4B8C-83A1-F6EECF244321}">
                <p14:modId xmlns:p14="http://schemas.microsoft.com/office/powerpoint/2010/main" val="2161366223"/>
              </p:ext>
            </p:extLst>
          </p:nvPr>
        </p:nvGraphicFramePr>
        <p:xfrm>
          <a:off x="839164" y="2218480"/>
          <a:ext cx="10737199" cy="3850521"/>
        </p:xfrm>
        <a:graphic>
          <a:graphicData uri="http://schemas.openxmlformats.org/drawingml/2006/table">
            <a:tbl>
              <a:tblPr firstRow="1" firstCol="1" bandRow="1">
                <a:tableStyleId>{5C22544A-7EE6-4342-B048-85BDC9FD1C3A}</a:tableStyleId>
              </a:tblPr>
              <a:tblGrid>
                <a:gridCol w="10737199">
                  <a:extLst>
                    <a:ext uri="{9D8B030D-6E8A-4147-A177-3AD203B41FA5}">
                      <a16:colId xmlns:a16="http://schemas.microsoft.com/office/drawing/2014/main" val="749006164"/>
                    </a:ext>
                  </a:extLst>
                </a:gridCol>
              </a:tblGrid>
              <a:tr h="3850521">
                <a:tc>
                  <a:txBody>
                    <a:bodyPr/>
                    <a:lstStyle/>
                    <a:p>
                      <a:r>
                        <a:rPr lang="en-US" b="0">
                          <a:solidFill>
                            <a:schemeClr val="tx1">
                              <a:lumMod val="49000"/>
                              <a:lumOff val="51000"/>
                            </a:schemeClr>
                          </a:solidFill>
                          <a:effectLst/>
                        </a:rPr>
                        <a:t>Dr. Riju Mittal brings over 24 years of experience in </a:t>
                      </a:r>
                      <a:r>
                        <a:rPr lang="en-US" b="0" err="1">
                          <a:solidFill>
                            <a:schemeClr val="tx1">
                              <a:lumMod val="49000"/>
                              <a:lumOff val="51000"/>
                            </a:schemeClr>
                          </a:solidFill>
                          <a:effectLst/>
                        </a:rPr>
                        <a:t>Paediatrics</a:t>
                      </a:r>
                      <a:r>
                        <a:rPr lang="en-US" b="0">
                          <a:solidFill>
                            <a:schemeClr val="tx1">
                              <a:lumMod val="49000"/>
                              <a:lumOff val="51000"/>
                            </a:schemeClr>
                          </a:solidFill>
                          <a:effectLst/>
                        </a:rPr>
                        <a:t> in Melbourne, </a:t>
                      </a:r>
                      <a:r>
                        <a:rPr lang="en-US" b="0" err="1">
                          <a:solidFill>
                            <a:schemeClr val="tx1">
                              <a:lumMod val="49000"/>
                              <a:lumOff val="51000"/>
                            </a:schemeClr>
                          </a:solidFill>
                          <a:effectLst/>
                        </a:rPr>
                        <a:t>specialising</a:t>
                      </a:r>
                      <a:r>
                        <a:rPr lang="en-US" b="0">
                          <a:solidFill>
                            <a:schemeClr val="tx1">
                              <a:lumMod val="49000"/>
                              <a:lumOff val="51000"/>
                            </a:schemeClr>
                          </a:solidFill>
                          <a:effectLst/>
                        </a:rPr>
                        <a:t> in addressing the complex developmental and </a:t>
                      </a:r>
                      <a:r>
                        <a:rPr lang="en-US" b="0" err="1">
                          <a:solidFill>
                            <a:schemeClr val="tx1">
                              <a:lumMod val="49000"/>
                              <a:lumOff val="51000"/>
                            </a:schemeClr>
                          </a:solidFill>
                          <a:effectLst/>
                        </a:rPr>
                        <a:t>behavioural</a:t>
                      </a:r>
                      <a:r>
                        <a:rPr lang="en-US" b="0">
                          <a:solidFill>
                            <a:schemeClr val="tx1">
                              <a:lumMod val="49000"/>
                              <a:lumOff val="51000"/>
                            </a:schemeClr>
                          </a:solidFill>
                          <a:effectLst/>
                        </a:rPr>
                        <a:t> needs of children. Her expertise covers a wide range of conditions including Developmental and Intellectual Disabilities, Autism Spectrum Disorders, and ADHD.</a:t>
                      </a:r>
                    </a:p>
                    <a:p>
                      <a:pPr lvl="0">
                        <a:buNone/>
                      </a:pPr>
                      <a:endParaRPr lang="en-US" b="0">
                        <a:solidFill>
                          <a:schemeClr val="tx1">
                            <a:lumMod val="49000"/>
                            <a:lumOff val="51000"/>
                          </a:schemeClr>
                        </a:solidFill>
                        <a:effectLst/>
                      </a:endParaRPr>
                    </a:p>
                    <a:p>
                      <a:r>
                        <a:rPr lang="en-US" b="0">
                          <a:solidFill>
                            <a:schemeClr val="tx1">
                              <a:lumMod val="49000"/>
                              <a:lumOff val="51000"/>
                            </a:schemeClr>
                          </a:solidFill>
                          <a:effectLst/>
                        </a:rPr>
                        <a:t>She holds dual qualifications in General </a:t>
                      </a:r>
                      <a:r>
                        <a:rPr lang="en-AU" b="0" noProof="0">
                          <a:solidFill>
                            <a:schemeClr val="tx1">
                              <a:lumMod val="49000"/>
                              <a:lumOff val="51000"/>
                            </a:schemeClr>
                          </a:solidFill>
                          <a:effectLst/>
                        </a:rPr>
                        <a:t>Paediatrics</a:t>
                      </a:r>
                      <a:r>
                        <a:rPr lang="en-US" b="0">
                          <a:solidFill>
                            <a:schemeClr val="tx1">
                              <a:lumMod val="49000"/>
                              <a:lumOff val="51000"/>
                            </a:schemeClr>
                          </a:solidFill>
                          <a:effectLst/>
                        </a:rPr>
                        <a:t> and Community Child Health. Dr. Mittal’s practice is firmly grounded in evidence and stays current through active participation in relevant conferences and memberships in professional societies such as the Australasian Society for Developmental </a:t>
                      </a:r>
                      <a:r>
                        <a:rPr lang="en-US" b="0" err="1">
                          <a:solidFill>
                            <a:schemeClr val="tx1">
                              <a:lumMod val="49000"/>
                              <a:lumOff val="51000"/>
                            </a:schemeClr>
                          </a:solidFill>
                          <a:effectLst/>
                        </a:rPr>
                        <a:t>Paediatrics</a:t>
                      </a:r>
                      <a:r>
                        <a:rPr lang="en-US" b="0">
                          <a:solidFill>
                            <a:schemeClr val="tx1">
                              <a:lumMod val="49000"/>
                              <a:lumOff val="51000"/>
                            </a:schemeClr>
                          </a:solidFill>
                          <a:effectLst/>
                        </a:rPr>
                        <a:t> (ASDP), Australian ADHD Professionals Association (AADPA) and American Academy of Child and Adolescent Psychiatry (AACAP).</a:t>
                      </a:r>
                    </a:p>
                    <a:p>
                      <a:pPr lvl="0">
                        <a:buNone/>
                      </a:pPr>
                      <a:endParaRPr lang="en-US" b="0">
                        <a:solidFill>
                          <a:schemeClr val="tx1">
                            <a:lumMod val="49000"/>
                            <a:lumOff val="51000"/>
                          </a:schemeClr>
                        </a:solidFill>
                        <a:effectLst/>
                      </a:endParaRPr>
                    </a:p>
                    <a:p>
                      <a:pPr>
                        <a:spcBef>
                          <a:spcPts val="200"/>
                        </a:spcBef>
                        <a:spcAft>
                          <a:spcPts val="200"/>
                        </a:spcAft>
                      </a:pPr>
                      <a:r>
                        <a:rPr lang="en-US" b="0">
                          <a:solidFill>
                            <a:schemeClr val="tx1">
                              <a:lumMod val="49000"/>
                              <a:lumOff val="51000"/>
                            </a:schemeClr>
                          </a:solidFill>
                          <a:effectLst/>
                        </a:rPr>
                        <a:t>She regularly contributes to medical education by providing formal teaching to </a:t>
                      </a:r>
                      <a:r>
                        <a:rPr lang="en-US" b="0" err="1">
                          <a:solidFill>
                            <a:schemeClr val="tx1">
                              <a:lumMod val="49000"/>
                              <a:lumOff val="51000"/>
                            </a:schemeClr>
                          </a:solidFill>
                          <a:effectLst/>
                        </a:rPr>
                        <a:t>paediatricians</a:t>
                      </a:r>
                      <a:r>
                        <a:rPr lang="en-US" b="0">
                          <a:solidFill>
                            <a:schemeClr val="tx1">
                              <a:lumMod val="49000"/>
                              <a:lumOff val="51000"/>
                            </a:schemeClr>
                          </a:solidFill>
                          <a:effectLst/>
                        </a:rPr>
                        <a:t>, trainees, and medical students. In addition to English, Dr. Mittal is proficient in Hindi and Marathi, which enhances her ability to connect with a diverse range of patients and families.</a:t>
                      </a:r>
                      <a:endParaRPr lang="en-US" b="1">
                        <a:effectLst/>
                      </a:endParaRPr>
                    </a:p>
                  </a:txBody>
                  <a:tcPr marL="68580" marR="68580"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553564828"/>
                  </a:ext>
                </a:extLst>
              </a:tr>
            </a:tbl>
          </a:graphicData>
        </a:graphic>
      </p:graphicFrame>
      <p:sp>
        <p:nvSpPr>
          <p:cNvPr id="14" name="TextBox 13">
            <a:extLst>
              <a:ext uri="{FF2B5EF4-FFF2-40B4-BE49-F238E27FC236}">
                <a16:creationId xmlns:a16="http://schemas.microsoft.com/office/drawing/2014/main" id="{4E0A2E47-A882-6FCF-BD64-3BAB102CF656}"/>
              </a:ext>
            </a:extLst>
          </p:cNvPr>
          <p:cNvSpPr txBox="1"/>
          <p:nvPr/>
        </p:nvSpPr>
        <p:spPr>
          <a:xfrm>
            <a:off x="835068" y="1555314"/>
            <a:ext cx="4460612" cy="7191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b="1">
                <a:solidFill>
                  <a:srgbClr val="3BC9D7"/>
                </a:solidFill>
                <a:latin typeface="Calibri"/>
                <a:ea typeface="Calibri"/>
                <a:cs typeface="Calibri"/>
              </a:rPr>
              <a:t>Dr Riju Mittal – Consultant </a:t>
            </a:r>
            <a:r>
              <a:rPr lang="en-US" b="1" err="1">
                <a:solidFill>
                  <a:srgbClr val="3BC9D7"/>
                </a:solidFill>
                <a:latin typeface="Calibri"/>
                <a:ea typeface="Calibri"/>
                <a:cs typeface="Calibri"/>
              </a:rPr>
              <a:t>Paediatrician</a:t>
            </a:r>
            <a:endParaRPr lang="en-US" err="1">
              <a:latin typeface="Calibri"/>
              <a:ea typeface="Calibri"/>
              <a:cs typeface="Calibri"/>
            </a:endParaRPr>
          </a:p>
          <a:p>
            <a:pPr>
              <a:lnSpc>
                <a:spcPct val="90000"/>
              </a:lnSpc>
              <a:spcBef>
                <a:spcPts val="1000"/>
              </a:spcBef>
            </a:pPr>
            <a:r>
              <a:rPr lang="en-US" b="1">
                <a:solidFill>
                  <a:srgbClr val="3BC9D7"/>
                </a:solidFill>
                <a:latin typeface="Calibri" charset="0"/>
                <a:ea typeface="Calibri" charset="0"/>
                <a:cs typeface="Calibri" charset="0"/>
              </a:rPr>
              <a:t>Western Health</a:t>
            </a:r>
            <a:endParaRPr lang="en-US"/>
          </a:p>
        </p:txBody>
      </p:sp>
    </p:spTree>
    <p:extLst>
      <p:ext uri="{BB962C8B-B14F-4D97-AF65-F5344CB8AC3E}">
        <p14:creationId xmlns:p14="http://schemas.microsoft.com/office/powerpoint/2010/main" val="1190268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4" name="Rectangle 23">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26" name="Rectangle 25">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8" name="Oval 27">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C3391F6F-0C98-B5A3-D485-C9D7C0378DC2}"/>
              </a:ext>
            </a:extLst>
          </p:cNvPr>
          <p:cNvSpPr>
            <a:spLocks noGrp="1"/>
          </p:cNvSpPr>
          <p:nvPr>
            <p:ph type="ctrTitle"/>
          </p:nvPr>
        </p:nvSpPr>
        <p:spPr>
          <a:xfrm>
            <a:off x="3315031" y="1057835"/>
            <a:ext cx="5561938" cy="2371165"/>
          </a:xfrm>
        </p:spPr>
        <p:txBody>
          <a:bodyPr vert="horz" lIns="91440" tIns="45720" rIns="91440" bIns="45720" rtlCol="0">
            <a:noAutofit/>
          </a:bodyPr>
          <a:lstStyle/>
          <a:p>
            <a:r>
              <a:rPr lang="en-US" sz="3200" b="1" i="0" kern="1200">
                <a:effectLst/>
                <a:latin typeface="Bahnschrift" panose="020B0502040204020203" pitchFamily="34" charset="0"/>
                <a:cs typeface="Aharoni" panose="020F0502020204030204" pitchFamily="2" charset="-79"/>
              </a:rPr>
              <a:t>Early identification and management of developmental delay in children</a:t>
            </a:r>
            <a:br>
              <a:rPr lang="en-US" sz="3200" b="1" i="0" kern="1200">
                <a:effectLst/>
                <a:latin typeface="Bahnschrift" panose="020B0502040204020203" pitchFamily="34" charset="0"/>
                <a:cs typeface="Aharoni" panose="020F0502020204030204" pitchFamily="2" charset="-79"/>
              </a:rPr>
            </a:br>
            <a:endParaRPr lang="en-US" sz="3200" b="1" kern="1200">
              <a:latin typeface="Bahnschrift" panose="020B0502040204020203" pitchFamily="34" charset="0"/>
              <a:cs typeface="Aharoni" panose="020F0502020204030204" pitchFamily="2" charset="-79"/>
            </a:endParaRPr>
          </a:p>
        </p:txBody>
      </p:sp>
      <p:sp>
        <p:nvSpPr>
          <p:cNvPr id="3" name="Subtitle 2">
            <a:extLst>
              <a:ext uri="{FF2B5EF4-FFF2-40B4-BE49-F238E27FC236}">
                <a16:creationId xmlns:a16="http://schemas.microsoft.com/office/drawing/2014/main" id="{24D4E644-CBEF-A377-6E54-0382D00CC0AF}"/>
              </a:ext>
            </a:extLst>
          </p:cNvPr>
          <p:cNvSpPr>
            <a:spLocks noGrp="1"/>
          </p:cNvSpPr>
          <p:nvPr>
            <p:ph type="subTitle" idx="1"/>
          </p:nvPr>
        </p:nvSpPr>
        <p:spPr>
          <a:xfrm>
            <a:off x="3315031" y="3213980"/>
            <a:ext cx="5561938" cy="2688879"/>
          </a:xfrm>
        </p:spPr>
        <p:txBody>
          <a:bodyPr vert="horz" lIns="91440" tIns="45720" rIns="91440" bIns="45720" rtlCol="0">
            <a:normAutofit/>
          </a:bodyPr>
          <a:lstStyle/>
          <a:p>
            <a:r>
              <a:rPr lang="en-US">
                <a:latin typeface="Bahnschrift Light SemiCondensed" panose="020B0502040204020203" pitchFamily="34" charset="0"/>
                <a:ea typeface="+mj-ea"/>
                <a:cs typeface="+mj-cs"/>
              </a:rPr>
              <a:t>Dr Riju Mittal</a:t>
            </a:r>
          </a:p>
          <a:p>
            <a:endParaRPr lang="en-US" sz="1400">
              <a:latin typeface="Bahnschrift Light SemiCondensed" panose="020B0502040204020203" pitchFamily="34" charset="0"/>
              <a:ea typeface="+mj-ea"/>
              <a:cs typeface="+mj-cs"/>
            </a:endParaRPr>
          </a:p>
          <a:p>
            <a:r>
              <a:rPr lang="en-US" sz="1800">
                <a:latin typeface="Bahnschrift Light SemiCondensed" panose="020B0502040204020203" pitchFamily="34" charset="0"/>
                <a:ea typeface="+mj-ea"/>
                <a:cs typeface="+mj-cs"/>
              </a:rPr>
              <a:t>Consultant Paediatrician, Western Health</a:t>
            </a:r>
          </a:p>
          <a:p>
            <a:r>
              <a:rPr lang="en-US" sz="1800">
                <a:latin typeface="Bahnschrift Light SemiCondensed" panose="020B0502040204020203" pitchFamily="34" charset="0"/>
                <a:ea typeface="+mj-ea"/>
                <a:cs typeface="+mj-cs"/>
              </a:rPr>
              <a:t>Paediatrician and Director, Western Children's Health Centre, Laverton</a:t>
            </a:r>
          </a:p>
          <a:p>
            <a:endParaRPr lang="en-US" sz="1800">
              <a:latin typeface="Bahnschrift Light SemiCondensed" panose="020B0502040204020203" pitchFamily="34" charset="0"/>
              <a:ea typeface="+mj-ea"/>
              <a:cs typeface="+mj-cs"/>
            </a:endParaRPr>
          </a:p>
          <a:p>
            <a:r>
              <a:rPr lang="en-US" sz="1800">
                <a:latin typeface="Bahnschrift Light SemiCondensed" panose="020B0502040204020203" pitchFamily="34" charset="0"/>
                <a:ea typeface="+mj-ea"/>
                <a:cs typeface="+mj-cs"/>
              </a:rPr>
              <a:t>3rd December 2024</a:t>
            </a:r>
          </a:p>
        </p:txBody>
      </p:sp>
      <p:sp>
        <p:nvSpPr>
          <p:cNvPr id="39" name="Arc 38">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40" name="Oval 39">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391647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CF822277-1A4E-1356-1562-954C28403B28}"/>
              </a:ext>
            </a:extLst>
          </p:cNvPr>
          <p:cNvSpPr>
            <a:spLocks noGrp="1"/>
          </p:cNvSpPr>
          <p:nvPr>
            <p:ph type="title"/>
          </p:nvPr>
        </p:nvSpPr>
        <p:spPr>
          <a:xfrm>
            <a:off x="210033" y="1751162"/>
            <a:ext cx="3616225" cy="3355675"/>
          </a:xfrm>
        </p:spPr>
        <p:txBody>
          <a:bodyPr>
            <a:normAutofit/>
          </a:bodyPr>
          <a:lstStyle/>
          <a:p>
            <a:r>
              <a:rPr lang="en-US" b="1">
                <a:solidFill>
                  <a:srgbClr val="FFFFFF"/>
                </a:solidFill>
              </a:rPr>
              <a:t>Objectives of the Presentation</a:t>
            </a:r>
            <a:br>
              <a:rPr lang="en-US" b="1">
                <a:solidFill>
                  <a:srgbClr val="FFFFFF"/>
                </a:solidFill>
              </a:rPr>
            </a:b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1D8AA7E2-33A3-809F-198E-075B7424A285}"/>
              </a:ext>
            </a:extLst>
          </p:cNvPr>
          <p:cNvSpPr>
            <a:spLocks noGrp="1"/>
          </p:cNvSpPr>
          <p:nvPr>
            <p:ph idx="1"/>
          </p:nvPr>
        </p:nvSpPr>
        <p:spPr>
          <a:xfrm>
            <a:off x="4167272" y="452673"/>
            <a:ext cx="7683714" cy="5893805"/>
          </a:xfrm>
        </p:spPr>
        <p:txBody>
          <a:bodyPr anchor="ctr">
            <a:normAutofit/>
          </a:bodyPr>
          <a:lstStyle/>
          <a:p>
            <a:pPr>
              <a:buFont typeface="Arial" panose="020B0604020202020204" pitchFamily="34" charset="0"/>
              <a:buChar char="•"/>
            </a:pPr>
            <a:r>
              <a:rPr lang="en-US" sz="3200"/>
              <a:t>Understand importance of early detection of developmental delays</a:t>
            </a:r>
          </a:p>
          <a:p>
            <a:pPr>
              <a:buFont typeface="Arial" panose="020B0604020202020204" pitchFamily="34" charset="0"/>
              <a:buChar char="•"/>
            </a:pPr>
            <a:r>
              <a:rPr lang="en-US" sz="3200"/>
              <a:t>Learn key milestones and red flags across developmental domains</a:t>
            </a:r>
          </a:p>
          <a:p>
            <a:pPr>
              <a:buFont typeface="Arial" panose="020B0604020202020204" pitchFamily="34" charset="0"/>
              <a:buChar char="•"/>
            </a:pPr>
            <a:r>
              <a:rPr lang="en-US" sz="3200"/>
              <a:t>Explore practical tools for screening and assessment</a:t>
            </a:r>
          </a:p>
          <a:p>
            <a:pPr>
              <a:buFont typeface="Arial" panose="020B0604020202020204" pitchFamily="34" charset="0"/>
              <a:buChar char="•"/>
            </a:pPr>
            <a:r>
              <a:rPr lang="en-US" sz="3200"/>
              <a:t>Outline initial management and referral pathways</a:t>
            </a:r>
          </a:p>
          <a:p>
            <a:endParaRPr lang="en-US"/>
          </a:p>
        </p:txBody>
      </p:sp>
    </p:spTree>
    <p:extLst>
      <p:ext uri="{BB962C8B-B14F-4D97-AF65-F5344CB8AC3E}">
        <p14:creationId xmlns:p14="http://schemas.microsoft.com/office/powerpoint/2010/main" val="174228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FFB0DC-ED9F-23AF-A811-B0A289C1D4F0}"/>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60C21C6-9E64-875C-59BF-3594108E3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7" name="Freeform: Shape 16">
            <a:extLst>
              <a:ext uri="{FF2B5EF4-FFF2-40B4-BE49-F238E27FC236}">
                <a16:creationId xmlns:a16="http://schemas.microsoft.com/office/drawing/2014/main" id="{152CC4CF-D0DA-1BDD-A272-AA0346F8EF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2577DD9E-3714-53FC-1D5A-95D4C9A17264}"/>
              </a:ext>
            </a:extLst>
          </p:cNvPr>
          <p:cNvSpPr>
            <a:spLocks noGrp="1"/>
          </p:cNvSpPr>
          <p:nvPr>
            <p:ph type="title"/>
          </p:nvPr>
        </p:nvSpPr>
        <p:spPr>
          <a:xfrm>
            <a:off x="686834" y="1153572"/>
            <a:ext cx="3200400" cy="4461163"/>
          </a:xfrm>
        </p:spPr>
        <p:txBody>
          <a:bodyPr>
            <a:normAutofit/>
          </a:bodyPr>
          <a:lstStyle/>
          <a:p>
            <a:r>
              <a:rPr lang="en-US" b="1">
                <a:solidFill>
                  <a:srgbClr val="FFFFFF"/>
                </a:solidFill>
              </a:rPr>
              <a:t>Jordan</a:t>
            </a:r>
            <a:endParaRPr lang="en-US">
              <a:solidFill>
                <a:srgbClr val="FFFFFF"/>
              </a:solidFill>
            </a:endParaRPr>
          </a:p>
        </p:txBody>
      </p:sp>
      <p:sp>
        <p:nvSpPr>
          <p:cNvPr id="18" name="Arc 17">
            <a:extLst>
              <a:ext uri="{FF2B5EF4-FFF2-40B4-BE49-F238E27FC236}">
                <a16:creationId xmlns:a16="http://schemas.microsoft.com/office/drawing/2014/main" id="{9C5C8B51-0AFD-D5D5-26AA-9F7139CFA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EA3C42B5-65BB-3FCF-B1AD-C47A66ED74A0}"/>
              </a:ext>
            </a:extLst>
          </p:cNvPr>
          <p:cNvSpPr>
            <a:spLocks noGrp="1"/>
          </p:cNvSpPr>
          <p:nvPr>
            <p:ph idx="1"/>
          </p:nvPr>
        </p:nvSpPr>
        <p:spPr>
          <a:xfrm>
            <a:off x="4167272" y="319088"/>
            <a:ext cx="7810463" cy="6219824"/>
          </a:xfrm>
        </p:spPr>
        <p:txBody>
          <a:bodyPr anchor="ctr">
            <a:normAutofit/>
          </a:bodyPr>
          <a:lstStyle/>
          <a:p>
            <a:r>
              <a:rPr lang="en-US" sz="3200"/>
              <a:t>3-year-old Caucasian boy </a:t>
            </a:r>
          </a:p>
          <a:p>
            <a:r>
              <a:rPr lang="en-US" sz="3200"/>
              <a:t>Mother seeking advice regarding his speech delay</a:t>
            </a:r>
          </a:p>
          <a:p>
            <a:r>
              <a:rPr lang="en-US" sz="3200"/>
              <a:t>Preschool teachers have told her that he is slow in speech compared to his classmates. </a:t>
            </a:r>
          </a:p>
          <a:p>
            <a:r>
              <a:rPr lang="en-US" sz="3200"/>
              <a:t>Jordan has a vocabulary of about 10–12 words and has not started speaking in phrases</a:t>
            </a:r>
          </a:p>
          <a:p>
            <a:r>
              <a:rPr lang="en-US" sz="3200"/>
              <a:t>He can respond to his name and can follow simple instructions</a:t>
            </a:r>
          </a:p>
          <a:p>
            <a:endParaRPr lang="en-US" sz="2400"/>
          </a:p>
        </p:txBody>
      </p:sp>
    </p:spTree>
    <p:extLst>
      <p:ext uri="{BB962C8B-B14F-4D97-AF65-F5344CB8AC3E}">
        <p14:creationId xmlns:p14="http://schemas.microsoft.com/office/powerpoint/2010/main" val="174880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7" name="Freeform: Shape 1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2320ED75-B7C9-022F-B4AF-847BBE0E5C3F}"/>
              </a:ext>
            </a:extLst>
          </p:cNvPr>
          <p:cNvSpPr>
            <a:spLocks noGrp="1"/>
          </p:cNvSpPr>
          <p:nvPr>
            <p:ph type="title"/>
          </p:nvPr>
        </p:nvSpPr>
        <p:spPr>
          <a:xfrm>
            <a:off x="686834" y="1153572"/>
            <a:ext cx="3200400" cy="4461163"/>
          </a:xfrm>
        </p:spPr>
        <p:txBody>
          <a:bodyPr>
            <a:normAutofit/>
          </a:bodyPr>
          <a:lstStyle/>
          <a:p>
            <a:r>
              <a:rPr lang="en-US" b="1">
                <a:solidFill>
                  <a:srgbClr val="FFFFFF"/>
                </a:solidFill>
              </a:rPr>
              <a:t>Dante</a:t>
            </a:r>
            <a:endParaRPr lang="en-US">
              <a:solidFill>
                <a:srgbClr val="FFFFFF"/>
              </a:solidFill>
            </a:endParaRP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C699E9BC-AA9A-5A72-ED5E-905E497B4A3D}"/>
              </a:ext>
            </a:extLst>
          </p:cNvPr>
          <p:cNvSpPr>
            <a:spLocks noGrp="1"/>
          </p:cNvSpPr>
          <p:nvPr>
            <p:ph idx="1"/>
          </p:nvPr>
        </p:nvSpPr>
        <p:spPr>
          <a:xfrm>
            <a:off x="4167272" y="208230"/>
            <a:ext cx="7656554" cy="6330682"/>
          </a:xfrm>
        </p:spPr>
        <p:txBody>
          <a:bodyPr anchor="ctr">
            <a:normAutofit lnSpcReduction="10000"/>
          </a:bodyPr>
          <a:lstStyle/>
          <a:p>
            <a:pPr marL="0" marR="0" lvl="0" indent="0" defTabSz="914400" rtl="0" eaLnBrk="0" fontAlgn="base" latinLnBrk="0" hangingPunct="0">
              <a:spcBef>
                <a:spcPct val="0"/>
              </a:spcBef>
              <a:spcAft>
                <a:spcPct val="0"/>
              </a:spcAft>
              <a:buClrTx/>
              <a:buSzTx/>
              <a:buNone/>
              <a:tabLst/>
            </a:pPr>
            <a:r>
              <a:rPr kumimoji="0" lang="en-US" altLang="en-US" sz="2400" i="0" u="none" strike="noStrike" cap="none" normalizeH="0" baseline="0">
                <a:ln>
                  <a:noFill/>
                </a:ln>
                <a:effectLst/>
                <a:latin typeface="Arial" panose="020B0604020202020204" pitchFamily="34" charset="0"/>
              </a:rPr>
              <a:t>18-month-old child from a Sudanese background, recently migrated to Australia, Dad speaks good English and is interpreting for mum</a:t>
            </a:r>
          </a:p>
          <a:p>
            <a:pPr marL="0" marR="0" lvl="0" indent="0" defTabSz="914400" rtl="0" eaLnBrk="0" fontAlgn="base" latinLnBrk="0" hangingPunct="0">
              <a:spcBef>
                <a:spcPct val="0"/>
              </a:spcBef>
              <a:spcAft>
                <a:spcPct val="0"/>
              </a:spcAft>
              <a:buClrTx/>
              <a:buSzTx/>
              <a:buNone/>
              <a:tabLst/>
            </a:pPr>
            <a:endParaRPr kumimoji="0" lang="en-US" altLang="en-US" sz="240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ct val="0"/>
              </a:spcAft>
              <a:buClrTx/>
              <a:buSzTx/>
              <a:buNone/>
              <a:tabLst/>
            </a:pPr>
            <a:r>
              <a:rPr kumimoji="0" lang="en-US" altLang="en-US" sz="2400" b="0" i="0" u="none" strike="noStrike" cap="none" normalizeH="0" baseline="0">
                <a:ln>
                  <a:noFill/>
                </a:ln>
                <a:effectLst/>
                <a:latin typeface="Arial" panose="020B0604020202020204" pitchFamily="34" charset="0"/>
              </a:rPr>
              <a:t>During an </a:t>
            </a:r>
            <a:r>
              <a:rPr kumimoji="0" lang="en-US" altLang="en-US" sz="2400" b="0" i="0" u="none" strike="noStrike" cap="none" normalizeH="0" baseline="0" err="1">
                <a:ln>
                  <a:noFill/>
                </a:ln>
                <a:effectLst/>
                <a:latin typeface="Arial" panose="020B0604020202020204" pitchFamily="34" charset="0"/>
              </a:rPr>
              <a:t>immunisation</a:t>
            </a:r>
            <a:r>
              <a:rPr kumimoji="0" lang="en-US" altLang="en-US" sz="2400" b="0" i="0" u="none" strike="noStrike" cap="none" normalizeH="0" baseline="0">
                <a:ln>
                  <a:noFill/>
                </a:ln>
                <a:effectLst/>
                <a:latin typeface="Arial" panose="020B0604020202020204" pitchFamily="34" charset="0"/>
              </a:rPr>
              <a:t> catch-up session, you note that the child is not speaking, has minimal eye contact, no pointing</a:t>
            </a:r>
          </a:p>
          <a:p>
            <a:pPr marL="0" marR="0" lvl="0" indent="0" defTabSz="914400" rtl="0" eaLnBrk="0" fontAlgn="base" latinLnBrk="0" hangingPunct="0">
              <a:spcBef>
                <a:spcPct val="0"/>
              </a:spcBef>
              <a:spcAft>
                <a:spcPct val="0"/>
              </a:spcAft>
              <a:buClrTx/>
              <a:buSzTx/>
              <a:buNone/>
              <a:tabLst/>
            </a:pPr>
            <a:endParaRPr kumimoji="0" lang="en-US" altLang="en-US" sz="24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ct val="0"/>
              </a:spcAft>
              <a:buClrTx/>
              <a:buSzTx/>
              <a:buNone/>
              <a:tabLst/>
            </a:pPr>
            <a:r>
              <a:rPr kumimoji="0" lang="en-US" altLang="en-US" sz="2400" b="0" i="0" u="none" strike="noStrike" cap="none" normalizeH="0" baseline="0">
                <a:ln>
                  <a:noFill/>
                </a:ln>
                <a:effectLst/>
                <a:latin typeface="Arial" panose="020B0604020202020204" pitchFamily="34" charset="0"/>
              </a:rPr>
              <a:t>When discussed with the parents, they express some concern about a possible speech delay but remain hopeful that the child will improve over time</a:t>
            </a:r>
          </a:p>
          <a:p>
            <a:pPr marL="0" marR="0" lvl="0" indent="0" defTabSz="914400" rtl="0" eaLnBrk="0" fontAlgn="base" latinLnBrk="0" hangingPunct="0">
              <a:spcBef>
                <a:spcPct val="0"/>
              </a:spcBef>
              <a:spcAft>
                <a:spcPct val="0"/>
              </a:spcAft>
              <a:buClrTx/>
              <a:buSzTx/>
              <a:buNone/>
              <a:tabLst/>
            </a:pPr>
            <a:endParaRPr lang="en-US" altLang="en-US" sz="2400">
              <a:latin typeface="Arial" panose="020B0604020202020204" pitchFamily="34" charset="0"/>
            </a:endParaRPr>
          </a:p>
          <a:p>
            <a:pPr marL="0" marR="0" lvl="0" indent="0" defTabSz="914400" rtl="0" eaLnBrk="0" fontAlgn="base" latinLnBrk="0" hangingPunct="0">
              <a:spcBef>
                <a:spcPct val="0"/>
              </a:spcBef>
              <a:spcAft>
                <a:spcPct val="0"/>
              </a:spcAft>
              <a:buClrTx/>
              <a:buSzTx/>
              <a:buNone/>
              <a:tabLst/>
            </a:pPr>
            <a:r>
              <a:rPr kumimoji="0" lang="en-US" altLang="en-US" sz="2400" b="0" i="0" u="none" strike="noStrike" cap="none" normalizeH="0" baseline="0">
                <a:ln>
                  <a:noFill/>
                </a:ln>
                <a:effectLst/>
                <a:latin typeface="Arial" panose="020B0604020202020204" pitchFamily="34" charset="0"/>
              </a:rPr>
              <a:t>The child does not attend childcare</a:t>
            </a:r>
          </a:p>
          <a:p>
            <a:pPr marL="0" marR="0" lvl="0" indent="0" defTabSz="914400" rtl="0" eaLnBrk="0" fontAlgn="base" latinLnBrk="0" hangingPunct="0">
              <a:spcBef>
                <a:spcPct val="0"/>
              </a:spcBef>
              <a:spcAft>
                <a:spcPct val="0"/>
              </a:spcAft>
              <a:buClrTx/>
              <a:buSzTx/>
              <a:buNone/>
              <a:tabLst/>
            </a:pPr>
            <a:endParaRPr kumimoji="0" lang="en-US" altLang="en-US" sz="24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ct val="0"/>
              </a:spcAft>
              <a:buClrTx/>
              <a:buSzTx/>
              <a:buNone/>
              <a:tabLst/>
            </a:pPr>
            <a:r>
              <a:rPr lang="en-US" altLang="en-US" sz="2400">
                <a:latin typeface="Arial" panose="020B0604020202020204" pitchFamily="34" charset="0"/>
              </a:rPr>
              <a:t>On observations: No dysmorphic facial features, the child is otherwise in good health. He is observed to be playing alone in the room, not engaging with siblings, exhibiting rough play, highly active, attempting to hit parents, and trying to escape the room</a:t>
            </a:r>
          </a:p>
          <a:p>
            <a:endParaRPr lang="en-US" sz="2400"/>
          </a:p>
        </p:txBody>
      </p:sp>
    </p:spTree>
    <p:extLst>
      <p:ext uri="{BB962C8B-B14F-4D97-AF65-F5344CB8AC3E}">
        <p14:creationId xmlns:p14="http://schemas.microsoft.com/office/powerpoint/2010/main" val="1629601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C33ECA37-07E1-3DF2-E924-745A61BC3416}"/>
              </a:ext>
            </a:extLst>
          </p:cNvPr>
          <p:cNvSpPr>
            <a:spLocks noGrp="1"/>
          </p:cNvSpPr>
          <p:nvPr>
            <p:ph type="title"/>
          </p:nvPr>
        </p:nvSpPr>
        <p:spPr>
          <a:xfrm>
            <a:off x="838200" y="459863"/>
            <a:ext cx="10515600" cy="1004594"/>
          </a:xfrm>
        </p:spPr>
        <p:txBody>
          <a:bodyPr>
            <a:normAutofit/>
          </a:bodyPr>
          <a:lstStyle/>
          <a:p>
            <a:pPr algn="ctr"/>
            <a:r>
              <a:rPr lang="en-US" b="1">
                <a:solidFill>
                  <a:srgbClr val="FFFFFF"/>
                </a:solidFill>
              </a:rPr>
              <a:t>GP as the First Point of Call</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grpSp>
        <p:nvGrpSpPr>
          <p:cNvPr id="20" name="Group 19">
            <a:extLst>
              <a:ext uri="{FF2B5EF4-FFF2-40B4-BE49-F238E27FC236}">
                <a16:creationId xmlns:a16="http://schemas.microsoft.com/office/drawing/2014/main" id="{167CE8B7-EFC3-B65D-5B59-CED2D3DA92F4}"/>
              </a:ext>
            </a:extLst>
          </p:cNvPr>
          <p:cNvGrpSpPr/>
          <p:nvPr/>
        </p:nvGrpSpPr>
        <p:grpSpPr>
          <a:xfrm>
            <a:off x="5097326" y="1924320"/>
            <a:ext cx="1997347" cy="1298276"/>
            <a:chOff x="4259126" y="943"/>
            <a:chExt cx="1997347" cy="1298276"/>
          </a:xfrm>
        </p:grpSpPr>
        <p:sp>
          <p:nvSpPr>
            <p:cNvPr id="30" name="Rectangle: Rounded Corners 29">
              <a:extLst>
                <a:ext uri="{FF2B5EF4-FFF2-40B4-BE49-F238E27FC236}">
                  <a16:creationId xmlns:a16="http://schemas.microsoft.com/office/drawing/2014/main" id="{CD222CD7-ABFD-8D38-F31D-909AE55CD342}"/>
                </a:ext>
              </a:extLst>
            </p:cNvPr>
            <p:cNvSpPr/>
            <p:nvPr/>
          </p:nvSpPr>
          <p:spPr>
            <a:xfrm>
              <a:off x="4259126" y="943"/>
              <a:ext cx="1997347" cy="1298276"/>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31" name="Rectangle: Rounded Corners 4">
              <a:extLst>
                <a:ext uri="{FF2B5EF4-FFF2-40B4-BE49-F238E27FC236}">
                  <a16:creationId xmlns:a16="http://schemas.microsoft.com/office/drawing/2014/main" id="{95E0E2C4-6356-C270-9539-D147B04EA428}"/>
                </a:ext>
              </a:extLst>
            </p:cNvPr>
            <p:cNvSpPr txBox="1"/>
            <p:nvPr/>
          </p:nvSpPr>
          <p:spPr>
            <a:xfrm>
              <a:off x="4322503" y="64320"/>
              <a:ext cx="1870593" cy="11715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white"/>
                  </a:solidFill>
                  <a:effectLst/>
                  <a:uLnTx/>
                  <a:uFillTx/>
                  <a:latin typeface="Bahnschrift Light SemiCondensed"/>
                  <a:ea typeface="+mn-ea"/>
                  <a:cs typeface="+mn-cs"/>
                </a:rPr>
                <a:t>Best placed to see the child from a holistic point of view in the context of the family’s mental and social needs</a:t>
              </a:r>
            </a:p>
          </p:txBody>
        </p:sp>
      </p:grpSp>
      <p:grpSp>
        <p:nvGrpSpPr>
          <p:cNvPr id="22" name="Group 21">
            <a:extLst>
              <a:ext uri="{FF2B5EF4-FFF2-40B4-BE49-F238E27FC236}">
                <a16:creationId xmlns:a16="http://schemas.microsoft.com/office/drawing/2014/main" id="{64CCCFDA-4D92-6963-C40E-8A162C510468}"/>
              </a:ext>
            </a:extLst>
          </p:cNvPr>
          <p:cNvGrpSpPr/>
          <p:nvPr/>
        </p:nvGrpSpPr>
        <p:grpSpPr>
          <a:xfrm>
            <a:off x="6595823" y="4519793"/>
            <a:ext cx="1997347" cy="1298276"/>
            <a:chOff x="5757623" y="2596416"/>
            <a:chExt cx="1997347" cy="1298276"/>
          </a:xfrm>
        </p:grpSpPr>
        <p:sp>
          <p:nvSpPr>
            <p:cNvPr id="28" name="Rectangle: Rounded Corners 27">
              <a:extLst>
                <a:ext uri="{FF2B5EF4-FFF2-40B4-BE49-F238E27FC236}">
                  <a16:creationId xmlns:a16="http://schemas.microsoft.com/office/drawing/2014/main" id="{B6FB19D2-7F45-1AC4-D49A-F0B3E4FF1D43}"/>
                </a:ext>
              </a:extLst>
            </p:cNvPr>
            <p:cNvSpPr/>
            <p:nvPr/>
          </p:nvSpPr>
          <p:spPr>
            <a:xfrm>
              <a:off x="5757623" y="2596416"/>
              <a:ext cx="1997347" cy="1298276"/>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9" name="Rectangle: Rounded Corners 7">
              <a:extLst>
                <a:ext uri="{FF2B5EF4-FFF2-40B4-BE49-F238E27FC236}">
                  <a16:creationId xmlns:a16="http://schemas.microsoft.com/office/drawing/2014/main" id="{4E2AD843-7A44-0FA1-53C9-C3E378F1A62F}"/>
                </a:ext>
              </a:extLst>
            </p:cNvPr>
            <p:cNvSpPr txBox="1"/>
            <p:nvPr/>
          </p:nvSpPr>
          <p:spPr>
            <a:xfrm>
              <a:off x="5821000" y="2659793"/>
              <a:ext cx="1870593" cy="11715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white"/>
                  </a:solidFill>
                  <a:effectLst/>
                  <a:uLnTx/>
                  <a:uFillTx/>
                  <a:latin typeface="Bahnschrift Light SemiCondensed"/>
                  <a:ea typeface="+mn-ea"/>
                  <a:cs typeface="+mn-cs"/>
                </a:rPr>
                <a:t>Can be the first one to pick even when no concerns raised </a:t>
              </a:r>
            </a:p>
          </p:txBody>
        </p:sp>
      </p:grpSp>
      <p:grpSp>
        <p:nvGrpSpPr>
          <p:cNvPr id="24" name="Group 23">
            <a:extLst>
              <a:ext uri="{FF2B5EF4-FFF2-40B4-BE49-F238E27FC236}">
                <a16:creationId xmlns:a16="http://schemas.microsoft.com/office/drawing/2014/main" id="{4C26612C-A29F-1847-FB4C-DEF0DAC863EB}"/>
              </a:ext>
            </a:extLst>
          </p:cNvPr>
          <p:cNvGrpSpPr/>
          <p:nvPr/>
        </p:nvGrpSpPr>
        <p:grpSpPr>
          <a:xfrm>
            <a:off x="3598829" y="4519793"/>
            <a:ext cx="1997347" cy="1298276"/>
            <a:chOff x="2760629" y="2596416"/>
            <a:chExt cx="1997347" cy="1298276"/>
          </a:xfrm>
        </p:grpSpPr>
        <p:sp>
          <p:nvSpPr>
            <p:cNvPr id="26" name="Rectangle: Rounded Corners 25">
              <a:extLst>
                <a:ext uri="{FF2B5EF4-FFF2-40B4-BE49-F238E27FC236}">
                  <a16:creationId xmlns:a16="http://schemas.microsoft.com/office/drawing/2014/main" id="{27C7F341-AD11-279A-237E-202523033952}"/>
                </a:ext>
              </a:extLst>
            </p:cNvPr>
            <p:cNvSpPr/>
            <p:nvPr/>
          </p:nvSpPr>
          <p:spPr>
            <a:xfrm>
              <a:off x="2760629" y="2596416"/>
              <a:ext cx="1997347" cy="1298276"/>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7" name="Rectangle: Rounded Corners 10">
              <a:extLst>
                <a:ext uri="{FF2B5EF4-FFF2-40B4-BE49-F238E27FC236}">
                  <a16:creationId xmlns:a16="http://schemas.microsoft.com/office/drawing/2014/main" id="{29DBC8C3-F7DA-ADA6-51B1-6D7FC070D387}"/>
                </a:ext>
              </a:extLst>
            </p:cNvPr>
            <p:cNvSpPr txBox="1"/>
            <p:nvPr/>
          </p:nvSpPr>
          <p:spPr>
            <a:xfrm>
              <a:off x="2824006" y="2659793"/>
              <a:ext cx="1870593" cy="11715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white"/>
                  </a:solidFill>
                  <a:effectLst/>
                  <a:uLnTx/>
                  <a:uFillTx/>
                  <a:latin typeface="Bahnschrift Light SemiCondensed"/>
                  <a:ea typeface="+mn-ea"/>
                  <a:cs typeface="+mn-cs"/>
                </a:rPr>
                <a:t>Can initiate referrals before child sees specialist leading to significant positive long-term outcomes</a:t>
              </a:r>
            </a:p>
          </p:txBody>
        </p:sp>
      </p:grpSp>
    </p:spTree>
    <p:extLst>
      <p:ext uri="{BB962C8B-B14F-4D97-AF65-F5344CB8AC3E}">
        <p14:creationId xmlns:p14="http://schemas.microsoft.com/office/powerpoint/2010/main" val="40424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9" name="Freeform: Shape 2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91A7E347-378F-4504-3375-387DD07BD257}"/>
              </a:ext>
            </a:extLst>
          </p:cNvPr>
          <p:cNvSpPr>
            <a:spLocks noGrp="1"/>
          </p:cNvSpPr>
          <p:nvPr>
            <p:ph type="title"/>
          </p:nvPr>
        </p:nvSpPr>
        <p:spPr>
          <a:xfrm>
            <a:off x="406309" y="1165576"/>
            <a:ext cx="3480438" cy="4461163"/>
          </a:xfrm>
        </p:spPr>
        <p:txBody>
          <a:bodyPr>
            <a:normAutofit/>
          </a:bodyPr>
          <a:lstStyle/>
          <a:p>
            <a:r>
              <a:rPr lang="en-US" b="1">
                <a:solidFill>
                  <a:srgbClr val="FFFFFF"/>
                </a:solidFill>
              </a:rPr>
              <a:t>Importance of Early Identification</a:t>
            </a:r>
            <a:endParaRPr lang="en-US">
              <a:solidFill>
                <a:srgbClr val="FFFFFF"/>
              </a:solidFill>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287D932E-935E-A50F-A814-AF8DB43957FF}"/>
              </a:ext>
            </a:extLst>
          </p:cNvPr>
          <p:cNvSpPr>
            <a:spLocks noGrp="1"/>
          </p:cNvSpPr>
          <p:nvPr>
            <p:ph idx="1"/>
          </p:nvPr>
        </p:nvSpPr>
        <p:spPr>
          <a:xfrm>
            <a:off x="4167272" y="319088"/>
            <a:ext cx="7747088" cy="6154140"/>
          </a:xfrm>
        </p:spPr>
        <p:txBody>
          <a:bodyPr anchor="ctr">
            <a:normAutofit/>
          </a:bodyPr>
          <a:lstStyle/>
          <a:p>
            <a:r>
              <a:rPr lang="en-AU" sz="3200" b="0" i="0">
                <a:effectLst/>
                <a:latin typeface="AvenirNext"/>
              </a:rPr>
              <a:t>Early childhood development is a rapid and critical development period from birth to five years - brain develops faster than at any other time in life </a:t>
            </a:r>
          </a:p>
          <a:p>
            <a:r>
              <a:rPr lang="en-AU" sz="3200" b="0" i="0">
                <a:effectLst/>
                <a:latin typeface="AvenirNext"/>
              </a:rPr>
              <a:t>Quality nurturing care during this period—including adequate nutrition, access to quality healthcare, and early childhood education—is vital for children's development</a:t>
            </a:r>
          </a:p>
          <a:p>
            <a:pPr marL="0" indent="0">
              <a:buNone/>
            </a:pPr>
            <a:r>
              <a:rPr lang="en-US" sz="3200" b="1"/>
              <a:t>Improved outcomes with early intervention</a:t>
            </a:r>
          </a:p>
          <a:p>
            <a:endParaRPr lang="en-US"/>
          </a:p>
        </p:txBody>
      </p:sp>
    </p:spTree>
    <p:extLst>
      <p:ext uri="{BB962C8B-B14F-4D97-AF65-F5344CB8AC3E}">
        <p14:creationId xmlns:p14="http://schemas.microsoft.com/office/powerpoint/2010/main" val="94704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F7901370-20B7-53B7-74C1-F8838385E39B}"/>
              </a:ext>
            </a:extLst>
          </p:cNvPr>
          <p:cNvSpPr>
            <a:spLocks noGrp="1"/>
          </p:cNvSpPr>
          <p:nvPr>
            <p:ph type="title"/>
          </p:nvPr>
        </p:nvSpPr>
        <p:spPr>
          <a:xfrm>
            <a:off x="415570" y="1138462"/>
            <a:ext cx="3480438" cy="4461163"/>
          </a:xfrm>
        </p:spPr>
        <p:txBody>
          <a:bodyPr>
            <a:normAutofit/>
          </a:bodyPr>
          <a:lstStyle/>
          <a:p>
            <a:r>
              <a:rPr lang="en-US" b="1">
                <a:solidFill>
                  <a:srgbClr val="FFFFFF"/>
                </a:solidFill>
              </a:rPr>
              <a:t>Importance of Early Identification</a:t>
            </a:r>
            <a:endParaRPr lang="en-US">
              <a:solidFill>
                <a:srgbClr val="FFFFFF"/>
              </a:solidFill>
            </a:endParaRP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D20300FC-019A-CC7B-94C4-C7592EE0E5FD}"/>
              </a:ext>
            </a:extLst>
          </p:cNvPr>
          <p:cNvSpPr>
            <a:spLocks noGrp="1"/>
          </p:cNvSpPr>
          <p:nvPr>
            <p:ph idx="1"/>
          </p:nvPr>
        </p:nvSpPr>
        <p:spPr>
          <a:xfrm>
            <a:off x="4237022" y="199176"/>
            <a:ext cx="7613964" cy="6339736"/>
          </a:xfrm>
        </p:spPr>
        <p:txBody>
          <a:bodyPr anchor="ctr">
            <a:normAutofit/>
          </a:bodyPr>
          <a:lstStyle/>
          <a:p>
            <a:r>
              <a:rPr lang="en-US" sz="3200"/>
              <a:t>Parents are usually the first to pick up signs of possible developmental delay, and </a:t>
            </a:r>
            <a:r>
              <a:rPr lang="en-US" sz="3200" b="1"/>
              <a:t>any concerns parents have about their child’s development should always be taken seriously</a:t>
            </a:r>
          </a:p>
          <a:p>
            <a:r>
              <a:rPr lang="en-US" sz="3200"/>
              <a:t>On the other hand, the absence of parental concern does not necessarily mean that all is well</a:t>
            </a:r>
          </a:p>
        </p:txBody>
      </p:sp>
    </p:spTree>
    <p:extLst>
      <p:ext uri="{BB962C8B-B14F-4D97-AF65-F5344CB8AC3E}">
        <p14:creationId xmlns:p14="http://schemas.microsoft.com/office/powerpoint/2010/main" val="2895050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F02B49-C86E-4C4E-89BA-D5652F881FC2}"/>
              </a:ext>
            </a:extLst>
          </p:cNvPr>
          <p:cNvSpPr>
            <a:spLocks noGrp="1"/>
          </p:cNvSpPr>
          <p:nvPr>
            <p:ph type="sldNum" sz="quarter" idx="12"/>
          </p:nvPr>
        </p:nvSpPr>
        <p:spPr/>
        <p:txBody>
          <a:bodyPr/>
          <a:lstStyle/>
          <a:p>
            <a:fld id="{1D9C6D5D-413B-1747-BC44-7A8BB2CB6B63}" type="slidenum">
              <a:rPr lang="en-US" smtClean="0"/>
              <a:pPr/>
              <a:t>2</a:t>
            </a:fld>
            <a:endParaRPr lang="en-US"/>
          </a:p>
        </p:txBody>
      </p:sp>
      <p:sp>
        <p:nvSpPr>
          <p:cNvPr id="3" name="Content Placeholder 2">
            <a:extLst>
              <a:ext uri="{FF2B5EF4-FFF2-40B4-BE49-F238E27FC236}">
                <a16:creationId xmlns:a16="http://schemas.microsoft.com/office/drawing/2014/main" id="{67CC15B4-2628-0844-94B0-9EE1E546E4AA}"/>
              </a:ext>
            </a:extLst>
          </p:cNvPr>
          <p:cNvSpPr>
            <a:spLocks noGrp="1"/>
          </p:cNvSpPr>
          <p:nvPr>
            <p:ph sz="quarter" idx="13"/>
          </p:nvPr>
        </p:nvSpPr>
        <p:spPr/>
        <p:txBody>
          <a:bodyPr/>
          <a:lstStyle/>
          <a:p>
            <a:r>
              <a:rPr lang="en-AU" b="0">
                <a:solidFill>
                  <a:schemeClr val="tx1">
                    <a:lumMod val="65000"/>
                    <a:lumOff val="35000"/>
                  </a:schemeClr>
                </a:solidFill>
                <a:cs typeface="Calibri"/>
              </a:rPr>
              <a:t>North Western Melbourne Primary Health Network would like to acknowledge the Traditional Custodians of the land on which our work takes place, The Wurundjeri </a:t>
            </a:r>
            <a:r>
              <a:rPr lang="en-AU" b="0" err="1">
                <a:solidFill>
                  <a:schemeClr val="tx1">
                    <a:lumMod val="65000"/>
                    <a:lumOff val="35000"/>
                  </a:schemeClr>
                </a:solidFill>
                <a:cs typeface="Calibri"/>
              </a:rPr>
              <a:t>Woi</a:t>
            </a:r>
            <a:r>
              <a:rPr lang="en-AU" b="0">
                <a:solidFill>
                  <a:schemeClr val="tx1">
                    <a:lumMod val="65000"/>
                    <a:lumOff val="35000"/>
                  </a:schemeClr>
                </a:solidFill>
                <a:cs typeface="Calibri"/>
              </a:rPr>
              <a:t> Wurrung People, The Boon Wurrung People and The Wathaurong People.</a:t>
            </a:r>
            <a:br>
              <a:rPr lang="en-AU" b="0">
                <a:solidFill>
                  <a:schemeClr val="tx1">
                    <a:lumMod val="65000"/>
                    <a:lumOff val="35000"/>
                  </a:schemeClr>
                </a:solidFill>
                <a:cs typeface="Calibri"/>
              </a:rPr>
            </a:br>
            <a:br>
              <a:rPr lang="en-AU" b="0">
                <a:solidFill>
                  <a:schemeClr val="tx1">
                    <a:lumMod val="65000"/>
                    <a:lumOff val="35000"/>
                  </a:schemeClr>
                </a:solidFill>
              </a:rPr>
            </a:br>
            <a:r>
              <a:rPr lang="en-AU" b="0">
                <a:solidFill>
                  <a:schemeClr val="tx1">
                    <a:lumMod val="65000"/>
                    <a:lumOff val="35000"/>
                  </a:schemeClr>
                </a:solidFill>
              </a:rPr>
              <a:t>We </a:t>
            </a:r>
            <a:r>
              <a:rPr lang="en-AU" b="0">
                <a:solidFill>
                  <a:schemeClr val="tx1">
                    <a:lumMod val="65000"/>
                    <a:lumOff val="35000"/>
                  </a:schemeClr>
                </a:solidFill>
                <a:cs typeface="Calibri"/>
              </a:rPr>
              <a:t>pay respects to Elders past, present and emerging as well as pay respects to any Aboriginal and Torres Strait Islander people in the session with us today. </a:t>
            </a:r>
            <a:br>
              <a:rPr lang="en-AU" b="0">
                <a:solidFill>
                  <a:schemeClr val="tx1">
                    <a:lumMod val="65000"/>
                    <a:lumOff val="35000"/>
                  </a:schemeClr>
                </a:solidFill>
              </a:rPr>
            </a:br>
            <a:endParaRPr lang="en-US"/>
          </a:p>
        </p:txBody>
      </p:sp>
      <p:sp>
        <p:nvSpPr>
          <p:cNvPr id="9" name="Title 6">
            <a:extLst>
              <a:ext uri="{FF2B5EF4-FFF2-40B4-BE49-F238E27FC236}">
                <a16:creationId xmlns:a16="http://schemas.microsoft.com/office/drawing/2014/main" id="{4130475B-6F01-468E-822E-A353BC8699B9}"/>
              </a:ext>
            </a:extLst>
          </p:cNvPr>
          <p:cNvSpPr>
            <a:spLocks noGrp="1"/>
          </p:cNvSpPr>
          <p:nvPr>
            <p:ph type="title"/>
          </p:nvPr>
        </p:nvSpPr>
        <p:spPr/>
        <p:txBody>
          <a:bodyPr>
            <a:normAutofit fontScale="90000"/>
          </a:bodyPr>
          <a:lstStyle/>
          <a:p>
            <a:pPr fontAlgn="base"/>
            <a:r>
              <a:rPr lang="en-AU">
                <a:latin typeface="Calibri"/>
                <a:cs typeface="Calibri"/>
              </a:rPr>
              <a:t>Acknowledgement of Country</a:t>
            </a:r>
            <a:br>
              <a:rPr lang="en-AU"/>
            </a:br>
            <a:br>
              <a:rPr lang="en-AU"/>
            </a:br>
            <a:endParaRPr lang="en-AU" sz="3100">
              <a:solidFill>
                <a:schemeClr val="tx1">
                  <a:lumMod val="65000"/>
                  <a:lumOff val="35000"/>
                </a:schemeClr>
              </a:solidFill>
            </a:endParaRPr>
          </a:p>
        </p:txBody>
      </p:sp>
      <p:pic>
        <p:nvPicPr>
          <p:cNvPr id="6" name="Picture 5" descr="A screen shot of a person&#10;&#10;Description automatically generated">
            <a:extLst>
              <a:ext uri="{FF2B5EF4-FFF2-40B4-BE49-F238E27FC236}">
                <a16:creationId xmlns:a16="http://schemas.microsoft.com/office/drawing/2014/main" id="{E1FDDE25-21A0-0042-975E-B732C07BD923}"/>
              </a:ext>
            </a:extLst>
          </p:cNvPr>
          <p:cNvPicPr>
            <a:picLocks noChangeAspect="1"/>
          </p:cNvPicPr>
          <p:nvPr/>
        </p:nvPicPr>
        <p:blipFill>
          <a:blip r:embed="rId3"/>
          <a:stretch>
            <a:fillRect/>
          </a:stretch>
        </p:blipFill>
        <p:spPr>
          <a:xfrm>
            <a:off x="6584093" y="4540004"/>
            <a:ext cx="2026507" cy="142392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A2E365B2-0703-D743-A5E1-541F6DD26681}"/>
              </a:ext>
            </a:extLst>
          </p:cNvPr>
          <p:cNvPicPr>
            <a:picLocks noChangeAspect="1"/>
          </p:cNvPicPr>
          <p:nvPr/>
        </p:nvPicPr>
        <p:blipFill>
          <a:blip r:embed="rId4"/>
          <a:stretch>
            <a:fillRect/>
          </a:stretch>
        </p:blipFill>
        <p:spPr>
          <a:xfrm>
            <a:off x="8716492" y="4540004"/>
            <a:ext cx="2531416" cy="1423922"/>
          </a:xfrm>
          <a:prstGeom prst="rect">
            <a:avLst/>
          </a:prstGeom>
        </p:spPr>
      </p:pic>
    </p:spTree>
    <p:extLst>
      <p:ext uri="{BB962C8B-B14F-4D97-AF65-F5344CB8AC3E}">
        <p14:creationId xmlns:p14="http://schemas.microsoft.com/office/powerpoint/2010/main" val="1888766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0210E4A7-3EF9-9C6A-9F48-E61C550D8E07}"/>
              </a:ext>
            </a:extLst>
          </p:cNvPr>
          <p:cNvSpPr>
            <a:spLocks noGrp="1"/>
          </p:cNvSpPr>
          <p:nvPr>
            <p:ph type="title"/>
          </p:nvPr>
        </p:nvSpPr>
        <p:spPr>
          <a:xfrm>
            <a:off x="838200" y="459863"/>
            <a:ext cx="10515600" cy="1004594"/>
          </a:xfrm>
        </p:spPr>
        <p:txBody>
          <a:bodyPr>
            <a:normAutofit/>
          </a:bodyPr>
          <a:lstStyle/>
          <a:p>
            <a:pPr algn="ctr"/>
            <a:r>
              <a:rPr lang="en-AU" sz="3100" b="1">
                <a:solidFill>
                  <a:srgbClr val="FFFFFF"/>
                </a:solidFill>
              </a:rPr>
              <a:t>Childhood development - </a:t>
            </a:r>
            <a:r>
              <a:rPr lang="en-AU" sz="3100" b="0" i="1">
                <a:solidFill>
                  <a:srgbClr val="FFFFFF"/>
                </a:solidFill>
                <a:effectLst/>
                <a:latin typeface="AvenirNext"/>
              </a:rPr>
              <a:t>5 domains</a:t>
            </a:r>
            <a:br>
              <a:rPr lang="en-AU" sz="3100" b="0" i="0">
                <a:solidFill>
                  <a:srgbClr val="FFFFFF"/>
                </a:solidFill>
                <a:effectLst/>
                <a:latin typeface="AvenirNext"/>
              </a:rPr>
            </a:br>
            <a:endParaRPr lang="en-AU" sz="3100" b="1">
              <a:solidFill>
                <a:srgbClr val="FFFFFF"/>
              </a:solidFill>
            </a:endParaRP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Oval 9">
            <a:extLst>
              <a:ext uri="{FF2B5EF4-FFF2-40B4-BE49-F238E27FC236}">
                <a16:creationId xmlns:a16="http://schemas.microsoft.com/office/drawing/2014/main" id="{DBD55792-DAB3-7D6D-F0EC-B699A81F433B}"/>
              </a:ext>
            </a:extLst>
          </p:cNvPr>
          <p:cNvSpPr/>
          <p:nvPr/>
        </p:nvSpPr>
        <p:spPr>
          <a:xfrm>
            <a:off x="1328151" y="3018073"/>
            <a:ext cx="1098000" cy="1098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SemiCondensed"/>
              <a:ea typeface="+mn-ea"/>
              <a:cs typeface="+mn-cs"/>
            </a:endParaRPr>
          </a:p>
        </p:txBody>
      </p:sp>
      <p:sp>
        <p:nvSpPr>
          <p:cNvPr id="12" name="Rectangle 11" descr="Running">
            <a:extLst>
              <a:ext uri="{FF2B5EF4-FFF2-40B4-BE49-F238E27FC236}">
                <a16:creationId xmlns:a16="http://schemas.microsoft.com/office/drawing/2014/main" id="{7EFF0BC1-4B65-3991-DED8-A95D07DFE703}"/>
              </a:ext>
            </a:extLst>
          </p:cNvPr>
          <p:cNvSpPr/>
          <p:nvPr/>
        </p:nvSpPr>
        <p:spPr>
          <a:xfrm>
            <a:off x="1562151" y="3252073"/>
            <a:ext cx="630000" cy="63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grpSp>
        <p:nvGrpSpPr>
          <p:cNvPr id="13" name="Group 12">
            <a:extLst>
              <a:ext uri="{FF2B5EF4-FFF2-40B4-BE49-F238E27FC236}">
                <a16:creationId xmlns:a16="http://schemas.microsoft.com/office/drawing/2014/main" id="{B542F180-9659-D641-7785-F41C48ED192E}"/>
              </a:ext>
            </a:extLst>
          </p:cNvPr>
          <p:cNvGrpSpPr/>
          <p:nvPr/>
        </p:nvGrpSpPr>
        <p:grpSpPr>
          <a:xfrm>
            <a:off x="977151" y="4458073"/>
            <a:ext cx="1800000" cy="720000"/>
            <a:chOff x="127800" y="2535669"/>
            <a:chExt cx="1800000" cy="720000"/>
          </a:xfrm>
        </p:grpSpPr>
        <p:sp>
          <p:nvSpPr>
            <p:cNvPr id="34" name="Rectangle 33">
              <a:extLst>
                <a:ext uri="{FF2B5EF4-FFF2-40B4-BE49-F238E27FC236}">
                  <a16:creationId xmlns:a16="http://schemas.microsoft.com/office/drawing/2014/main" id="{AF84E745-4AEA-8420-1E6C-5C568642CF9F}"/>
                </a:ext>
              </a:extLst>
            </p:cNvPr>
            <p:cNvSpPr/>
            <p:nvPr/>
          </p:nvSpPr>
          <p:spPr>
            <a:xfrm>
              <a:off x="127800" y="2535669"/>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sp>
          <p:nvSpPr>
            <p:cNvPr id="35" name="TextBox 34">
              <a:extLst>
                <a:ext uri="{FF2B5EF4-FFF2-40B4-BE49-F238E27FC236}">
                  <a16:creationId xmlns:a16="http://schemas.microsoft.com/office/drawing/2014/main" id="{A2455EDD-0B61-1E0D-4B45-DE89600EE245}"/>
                </a:ext>
              </a:extLst>
            </p:cNvPr>
            <p:cNvSpPr txBox="1"/>
            <p:nvPr/>
          </p:nvSpPr>
          <p:spPr>
            <a:xfrm>
              <a:off x="127800" y="2535669"/>
              <a:ext cx="18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cap="all"/>
              </a:pPr>
              <a:r>
                <a:rPr kumimoji="0" lang="en-AU" sz="2400" b="0" i="0" u="none" strike="noStrike" kern="1200" cap="all" spc="0" normalizeH="0" baseline="0" noProof="0">
                  <a:ln>
                    <a:noFill/>
                  </a:ln>
                  <a:solidFill>
                    <a:prstClr val="black">
                      <a:hueOff val="0"/>
                      <a:satOff val="0"/>
                      <a:lumOff val="0"/>
                      <a:alphaOff val="0"/>
                    </a:prstClr>
                  </a:solidFill>
                  <a:effectLst/>
                  <a:uLnTx/>
                  <a:uFillTx/>
                  <a:latin typeface="Bahnschrift Light SemiCondensed"/>
                  <a:ea typeface="+mn-ea"/>
                  <a:cs typeface="+mn-cs"/>
                </a:rPr>
                <a:t>Motor</a:t>
              </a:r>
              <a:endParaRPr kumimoji="0" lang="en-US" sz="2400" b="0" i="0" u="none" strike="noStrike" kern="1200" cap="all"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grpSp>
      <p:sp>
        <p:nvSpPr>
          <p:cNvPr id="14" name="Oval 13">
            <a:extLst>
              <a:ext uri="{FF2B5EF4-FFF2-40B4-BE49-F238E27FC236}">
                <a16:creationId xmlns:a16="http://schemas.microsoft.com/office/drawing/2014/main" id="{1E2545EC-116B-1068-CEB8-47446CCD45C9}"/>
              </a:ext>
            </a:extLst>
          </p:cNvPr>
          <p:cNvSpPr/>
          <p:nvPr/>
        </p:nvSpPr>
        <p:spPr>
          <a:xfrm>
            <a:off x="3443151" y="3018073"/>
            <a:ext cx="1098000" cy="1098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SemiCondensed"/>
              <a:ea typeface="+mn-ea"/>
              <a:cs typeface="+mn-cs"/>
            </a:endParaRPr>
          </a:p>
        </p:txBody>
      </p:sp>
      <p:sp>
        <p:nvSpPr>
          <p:cNvPr id="15" name="Rectangle 14" descr="Play">
            <a:extLst>
              <a:ext uri="{FF2B5EF4-FFF2-40B4-BE49-F238E27FC236}">
                <a16:creationId xmlns:a16="http://schemas.microsoft.com/office/drawing/2014/main" id="{28C5292B-FEED-1AE6-20B6-56277FA737C8}"/>
              </a:ext>
            </a:extLst>
          </p:cNvPr>
          <p:cNvSpPr/>
          <p:nvPr/>
        </p:nvSpPr>
        <p:spPr>
          <a:xfrm>
            <a:off x="3677151" y="3252072"/>
            <a:ext cx="630000" cy="63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grpSp>
        <p:nvGrpSpPr>
          <p:cNvPr id="16" name="Group 15">
            <a:extLst>
              <a:ext uri="{FF2B5EF4-FFF2-40B4-BE49-F238E27FC236}">
                <a16:creationId xmlns:a16="http://schemas.microsoft.com/office/drawing/2014/main" id="{0C15EF71-982E-1E47-0084-F31E4EC3FA19}"/>
              </a:ext>
            </a:extLst>
          </p:cNvPr>
          <p:cNvGrpSpPr/>
          <p:nvPr/>
        </p:nvGrpSpPr>
        <p:grpSpPr>
          <a:xfrm>
            <a:off x="3092151" y="4458073"/>
            <a:ext cx="1800000" cy="720000"/>
            <a:chOff x="2242800" y="2535669"/>
            <a:chExt cx="1800000" cy="720000"/>
          </a:xfrm>
        </p:grpSpPr>
        <p:sp>
          <p:nvSpPr>
            <p:cNvPr id="32" name="Rectangle 31">
              <a:extLst>
                <a:ext uri="{FF2B5EF4-FFF2-40B4-BE49-F238E27FC236}">
                  <a16:creationId xmlns:a16="http://schemas.microsoft.com/office/drawing/2014/main" id="{FB42838C-8E21-24E4-63BF-55C8C55B443B}"/>
                </a:ext>
              </a:extLst>
            </p:cNvPr>
            <p:cNvSpPr/>
            <p:nvPr/>
          </p:nvSpPr>
          <p:spPr>
            <a:xfrm>
              <a:off x="2242800" y="2535669"/>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sp>
          <p:nvSpPr>
            <p:cNvPr id="33" name="TextBox 32">
              <a:extLst>
                <a:ext uri="{FF2B5EF4-FFF2-40B4-BE49-F238E27FC236}">
                  <a16:creationId xmlns:a16="http://schemas.microsoft.com/office/drawing/2014/main" id="{E32DB4D1-6FB0-21E1-A462-2E7883F6583D}"/>
                </a:ext>
              </a:extLst>
            </p:cNvPr>
            <p:cNvSpPr txBox="1"/>
            <p:nvPr/>
          </p:nvSpPr>
          <p:spPr>
            <a:xfrm>
              <a:off x="2242800" y="2535669"/>
              <a:ext cx="18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cap="all"/>
              </a:pPr>
              <a:r>
                <a:rPr kumimoji="0" lang="en-AU" sz="2400" b="0" i="0" u="none" strike="noStrike" kern="1200" cap="all" spc="0" normalizeH="0" baseline="0" noProof="0">
                  <a:ln>
                    <a:noFill/>
                  </a:ln>
                  <a:solidFill>
                    <a:prstClr val="black">
                      <a:hueOff val="0"/>
                      <a:satOff val="0"/>
                      <a:lumOff val="0"/>
                      <a:alphaOff val="0"/>
                    </a:prstClr>
                  </a:solidFill>
                  <a:effectLst/>
                  <a:uLnTx/>
                  <a:uFillTx/>
                  <a:latin typeface="Bahnschrift Light SemiCondensed"/>
                  <a:ea typeface="+mn-ea"/>
                  <a:cs typeface="+mn-cs"/>
                </a:rPr>
                <a:t>Cognitive</a:t>
              </a:r>
              <a:endParaRPr kumimoji="0" lang="en-US" sz="2400" b="0" i="0" u="none" strike="noStrike" kern="1200" cap="all"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grpSp>
      <p:sp>
        <p:nvSpPr>
          <p:cNvPr id="17" name="Oval 16">
            <a:extLst>
              <a:ext uri="{FF2B5EF4-FFF2-40B4-BE49-F238E27FC236}">
                <a16:creationId xmlns:a16="http://schemas.microsoft.com/office/drawing/2014/main" id="{C91515D3-F778-FB41-E3DA-E6D9F06F8C26}"/>
              </a:ext>
            </a:extLst>
          </p:cNvPr>
          <p:cNvSpPr/>
          <p:nvPr/>
        </p:nvSpPr>
        <p:spPr>
          <a:xfrm>
            <a:off x="5558151" y="3018073"/>
            <a:ext cx="1098000" cy="1098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SemiCondensed"/>
              <a:ea typeface="+mn-ea"/>
              <a:cs typeface="+mn-cs"/>
            </a:endParaRPr>
          </a:p>
        </p:txBody>
      </p:sp>
      <p:sp>
        <p:nvSpPr>
          <p:cNvPr id="18" name="Rectangle 17" descr="Translate">
            <a:extLst>
              <a:ext uri="{FF2B5EF4-FFF2-40B4-BE49-F238E27FC236}">
                <a16:creationId xmlns:a16="http://schemas.microsoft.com/office/drawing/2014/main" id="{801D2519-751C-505F-B480-AB58C7339D7C}"/>
              </a:ext>
            </a:extLst>
          </p:cNvPr>
          <p:cNvSpPr/>
          <p:nvPr/>
        </p:nvSpPr>
        <p:spPr>
          <a:xfrm>
            <a:off x="5792151" y="3252072"/>
            <a:ext cx="630000" cy="63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grpSp>
        <p:nvGrpSpPr>
          <p:cNvPr id="19" name="Group 18">
            <a:extLst>
              <a:ext uri="{FF2B5EF4-FFF2-40B4-BE49-F238E27FC236}">
                <a16:creationId xmlns:a16="http://schemas.microsoft.com/office/drawing/2014/main" id="{2922DC8A-BB50-2EF5-4017-17128370D508}"/>
              </a:ext>
            </a:extLst>
          </p:cNvPr>
          <p:cNvGrpSpPr/>
          <p:nvPr/>
        </p:nvGrpSpPr>
        <p:grpSpPr>
          <a:xfrm>
            <a:off x="5207151" y="4458073"/>
            <a:ext cx="1800000" cy="720000"/>
            <a:chOff x="4357800" y="2535669"/>
            <a:chExt cx="1800000" cy="720000"/>
          </a:xfrm>
        </p:grpSpPr>
        <p:sp>
          <p:nvSpPr>
            <p:cNvPr id="30" name="Rectangle 29">
              <a:extLst>
                <a:ext uri="{FF2B5EF4-FFF2-40B4-BE49-F238E27FC236}">
                  <a16:creationId xmlns:a16="http://schemas.microsoft.com/office/drawing/2014/main" id="{8B1E6543-8A4A-FA7F-1ED4-9F106C1F6435}"/>
                </a:ext>
              </a:extLst>
            </p:cNvPr>
            <p:cNvSpPr/>
            <p:nvPr/>
          </p:nvSpPr>
          <p:spPr>
            <a:xfrm>
              <a:off x="4357800" y="2535669"/>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sp>
          <p:nvSpPr>
            <p:cNvPr id="31" name="TextBox 30">
              <a:extLst>
                <a:ext uri="{FF2B5EF4-FFF2-40B4-BE49-F238E27FC236}">
                  <a16:creationId xmlns:a16="http://schemas.microsoft.com/office/drawing/2014/main" id="{95F6B6C7-863C-98C2-5103-E8BEFE5D1C68}"/>
                </a:ext>
              </a:extLst>
            </p:cNvPr>
            <p:cNvSpPr txBox="1"/>
            <p:nvPr/>
          </p:nvSpPr>
          <p:spPr>
            <a:xfrm>
              <a:off x="4357800" y="2535669"/>
              <a:ext cx="18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cap="all"/>
              </a:pPr>
              <a:r>
                <a:rPr kumimoji="0" lang="en-AU" sz="2400" b="0" i="0" u="none" strike="noStrike" kern="1200" cap="all" spc="0" normalizeH="0" baseline="0" noProof="0">
                  <a:ln>
                    <a:noFill/>
                  </a:ln>
                  <a:solidFill>
                    <a:prstClr val="black">
                      <a:hueOff val="0"/>
                      <a:satOff val="0"/>
                      <a:lumOff val="0"/>
                      <a:alphaOff val="0"/>
                    </a:prstClr>
                  </a:solidFill>
                  <a:effectLst/>
                  <a:uLnTx/>
                  <a:uFillTx/>
                  <a:latin typeface="Bahnschrift Light SemiCondensed"/>
                  <a:ea typeface="+mn-ea"/>
                  <a:cs typeface="+mn-cs"/>
                </a:rPr>
                <a:t>Language</a:t>
              </a:r>
              <a:endParaRPr kumimoji="0" lang="en-US" sz="2400" b="0" i="0" u="none" strike="noStrike" kern="1200" cap="all"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grpSp>
      <p:sp>
        <p:nvSpPr>
          <p:cNvPr id="20" name="Oval 19">
            <a:extLst>
              <a:ext uri="{FF2B5EF4-FFF2-40B4-BE49-F238E27FC236}">
                <a16:creationId xmlns:a16="http://schemas.microsoft.com/office/drawing/2014/main" id="{8823F80A-6CCE-4F27-3571-FCA9E21C6755}"/>
              </a:ext>
            </a:extLst>
          </p:cNvPr>
          <p:cNvSpPr/>
          <p:nvPr/>
        </p:nvSpPr>
        <p:spPr>
          <a:xfrm>
            <a:off x="7673151" y="3018073"/>
            <a:ext cx="1098000" cy="10980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SemiCondensed"/>
              <a:ea typeface="+mn-ea"/>
              <a:cs typeface="+mn-cs"/>
            </a:endParaRPr>
          </a:p>
        </p:txBody>
      </p:sp>
      <p:sp>
        <p:nvSpPr>
          <p:cNvPr id="21" name="Rectangle 20" descr="Relationship">
            <a:extLst>
              <a:ext uri="{FF2B5EF4-FFF2-40B4-BE49-F238E27FC236}">
                <a16:creationId xmlns:a16="http://schemas.microsoft.com/office/drawing/2014/main" id="{23B4BAF8-209B-7C6C-6DC2-4AFA3BCD56F9}"/>
              </a:ext>
            </a:extLst>
          </p:cNvPr>
          <p:cNvSpPr/>
          <p:nvPr/>
        </p:nvSpPr>
        <p:spPr>
          <a:xfrm>
            <a:off x="7907151" y="3252072"/>
            <a:ext cx="630000" cy="63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grpSp>
        <p:nvGrpSpPr>
          <p:cNvPr id="22" name="Group 21">
            <a:extLst>
              <a:ext uri="{FF2B5EF4-FFF2-40B4-BE49-F238E27FC236}">
                <a16:creationId xmlns:a16="http://schemas.microsoft.com/office/drawing/2014/main" id="{8BAB0D3E-32E0-0E19-DCCE-5F08C913BB51}"/>
              </a:ext>
            </a:extLst>
          </p:cNvPr>
          <p:cNvGrpSpPr/>
          <p:nvPr/>
        </p:nvGrpSpPr>
        <p:grpSpPr>
          <a:xfrm>
            <a:off x="7322151" y="4458073"/>
            <a:ext cx="1800000" cy="720000"/>
            <a:chOff x="6472800" y="2535669"/>
            <a:chExt cx="1800000" cy="720000"/>
          </a:xfrm>
        </p:grpSpPr>
        <p:sp>
          <p:nvSpPr>
            <p:cNvPr id="28" name="Rectangle 27">
              <a:extLst>
                <a:ext uri="{FF2B5EF4-FFF2-40B4-BE49-F238E27FC236}">
                  <a16:creationId xmlns:a16="http://schemas.microsoft.com/office/drawing/2014/main" id="{E230C878-950A-538A-28AD-AB102CFBE029}"/>
                </a:ext>
              </a:extLst>
            </p:cNvPr>
            <p:cNvSpPr/>
            <p:nvPr/>
          </p:nvSpPr>
          <p:spPr>
            <a:xfrm>
              <a:off x="6472800" y="2535669"/>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sp>
          <p:nvSpPr>
            <p:cNvPr id="29" name="TextBox 28">
              <a:extLst>
                <a:ext uri="{FF2B5EF4-FFF2-40B4-BE49-F238E27FC236}">
                  <a16:creationId xmlns:a16="http://schemas.microsoft.com/office/drawing/2014/main" id="{B73BB681-E722-E8AD-C301-B43CF521ADBE}"/>
                </a:ext>
              </a:extLst>
            </p:cNvPr>
            <p:cNvSpPr txBox="1"/>
            <p:nvPr/>
          </p:nvSpPr>
          <p:spPr>
            <a:xfrm>
              <a:off x="6472800" y="2535669"/>
              <a:ext cx="18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cap="all"/>
              </a:pPr>
              <a:r>
                <a:rPr kumimoji="0" lang="en-AU" sz="2400" b="0" i="0" u="none" strike="noStrike" kern="1200" cap="all" spc="0" normalizeH="0" baseline="0" noProof="0">
                  <a:ln>
                    <a:noFill/>
                  </a:ln>
                  <a:solidFill>
                    <a:prstClr val="black">
                      <a:hueOff val="0"/>
                      <a:satOff val="0"/>
                      <a:lumOff val="0"/>
                      <a:alphaOff val="0"/>
                    </a:prstClr>
                  </a:solidFill>
                  <a:effectLst/>
                  <a:uLnTx/>
                  <a:uFillTx/>
                  <a:latin typeface="Bahnschrift Light SemiCondensed"/>
                  <a:ea typeface="+mn-ea"/>
                  <a:cs typeface="+mn-cs"/>
                </a:rPr>
                <a:t>Social-emotional </a:t>
              </a:r>
              <a:endParaRPr kumimoji="0" lang="en-US" sz="2400" b="0" i="0" u="none" strike="noStrike" kern="1200" cap="all"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grpSp>
      <p:sp>
        <p:nvSpPr>
          <p:cNvPr id="23" name="Oval 22">
            <a:extLst>
              <a:ext uri="{FF2B5EF4-FFF2-40B4-BE49-F238E27FC236}">
                <a16:creationId xmlns:a16="http://schemas.microsoft.com/office/drawing/2014/main" id="{4246F1CB-597B-228D-DA68-9AC12AC5CDB6}"/>
              </a:ext>
            </a:extLst>
          </p:cNvPr>
          <p:cNvSpPr/>
          <p:nvPr/>
        </p:nvSpPr>
        <p:spPr>
          <a:xfrm>
            <a:off x="9788151" y="3018073"/>
            <a:ext cx="1098000" cy="1098000"/>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SemiCondensed"/>
              <a:ea typeface="+mn-ea"/>
              <a:cs typeface="+mn-cs"/>
            </a:endParaRPr>
          </a:p>
        </p:txBody>
      </p:sp>
      <p:sp>
        <p:nvSpPr>
          <p:cNvPr id="24" name="Rectangle 23" descr="Health">
            <a:extLst>
              <a:ext uri="{FF2B5EF4-FFF2-40B4-BE49-F238E27FC236}">
                <a16:creationId xmlns:a16="http://schemas.microsoft.com/office/drawing/2014/main" id="{57B39398-0B63-D3B4-19B9-91A2020B49DA}"/>
              </a:ext>
            </a:extLst>
          </p:cNvPr>
          <p:cNvSpPr/>
          <p:nvPr/>
        </p:nvSpPr>
        <p:spPr>
          <a:xfrm>
            <a:off x="10022151" y="3252072"/>
            <a:ext cx="630000" cy="630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grpSp>
        <p:nvGrpSpPr>
          <p:cNvPr id="25" name="Group 24">
            <a:extLst>
              <a:ext uri="{FF2B5EF4-FFF2-40B4-BE49-F238E27FC236}">
                <a16:creationId xmlns:a16="http://schemas.microsoft.com/office/drawing/2014/main" id="{194E3C3A-8C7A-6361-5DEE-A015A11513C5}"/>
              </a:ext>
            </a:extLst>
          </p:cNvPr>
          <p:cNvGrpSpPr/>
          <p:nvPr/>
        </p:nvGrpSpPr>
        <p:grpSpPr>
          <a:xfrm>
            <a:off x="9437151" y="4458073"/>
            <a:ext cx="1800000" cy="720000"/>
            <a:chOff x="8587800" y="2535669"/>
            <a:chExt cx="1800000" cy="720000"/>
          </a:xfrm>
        </p:grpSpPr>
        <p:sp>
          <p:nvSpPr>
            <p:cNvPr id="26" name="Rectangle 25">
              <a:extLst>
                <a:ext uri="{FF2B5EF4-FFF2-40B4-BE49-F238E27FC236}">
                  <a16:creationId xmlns:a16="http://schemas.microsoft.com/office/drawing/2014/main" id="{E2382E8D-FC7C-22B9-5EB8-3530655C8FEB}"/>
                </a:ext>
              </a:extLst>
            </p:cNvPr>
            <p:cNvSpPr/>
            <p:nvPr/>
          </p:nvSpPr>
          <p:spPr>
            <a:xfrm>
              <a:off x="8587800" y="2535669"/>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sp>
          <p:nvSpPr>
            <p:cNvPr id="27" name="TextBox 26">
              <a:extLst>
                <a:ext uri="{FF2B5EF4-FFF2-40B4-BE49-F238E27FC236}">
                  <a16:creationId xmlns:a16="http://schemas.microsoft.com/office/drawing/2014/main" id="{F50A96DE-5F66-698E-C131-7552DC621FFC}"/>
                </a:ext>
              </a:extLst>
            </p:cNvPr>
            <p:cNvSpPr txBox="1"/>
            <p:nvPr/>
          </p:nvSpPr>
          <p:spPr>
            <a:xfrm>
              <a:off x="8587800" y="2535669"/>
              <a:ext cx="18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cap="all"/>
              </a:pPr>
              <a:r>
                <a:rPr kumimoji="0" lang="en-AU" sz="2400" b="0" i="0" u="none" strike="noStrike" kern="1200" cap="all" spc="0" normalizeH="0" baseline="0" noProof="0">
                  <a:ln>
                    <a:noFill/>
                  </a:ln>
                  <a:solidFill>
                    <a:prstClr val="black">
                      <a:hueOff val="0"/>
                      <a:satOff val="0"/>
                      <a:lumOff val="0"/>
                      <a:alphaOff val="0"/>
                    </a:prstClr>
                  </a:solidFill>
                  <a:effectLst/>
                  <a:uLnTx/>
                  <a:uFillTx/>
                  <a:latin typeface="Bahnschrift Light SemiCondensed"/>
                  <a:ea typeface="+mn-ea"/>
                  <a:cs typeface="+mn-cs"/>
                </a:rPr>
                <a:t>Daily life skills</a:t>
              </a:r>
              <a:endParaRPr kumimoji="0" lang="en-US" sz="2400" b="0" i="0" u="none" strike="noStrike" kern="1200" cap="all"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grpSp>
    </p:spTree>
    <p:extLst>
      <p:ext uri="{BB962C8B-B14F-4D97-AF65-F5344CB8AC3E}">
        <p14:creationId xmlns:p14="http://schemas.microsoft.com/office/powerpoint/2010/main" val="304372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0"/>
                                        <p:tgtEl>
                                          <p:spTgt spid="18"/>
                                        </p:tgtEl>
                                      </p:cBhvr>
                                    </p:animEffect>
                                    <p:anim calcmode="lin" valueType="num">
                                      <p:cBhvr>
                                        <p:cTn id="28" dur="2000" fill="hold"/>
                                        <p:tgtEl>
                                          <p:spTgt spid="18"/>
                                        </p:tgtEl>
                                        <p:attrNameLst>
                                          <p:attrName>ppt_w</p:attrName>
                                        </p:attrNameLst>
                                      </p:cBhvr>
                                      <p:tavLst>
                                        <p:tav tm="0" fmla="#ppt_w*sin(2.5*pi*$)">
                                          <p:val>
                                            <p:fltVal val="0"/>
                                          </p:val>
                                        </p:tav>
                                        <p:tav tm="100000">
                                          <p:val>
                                            <p:fltVal val="1"/>
                                          </p:val>
                                        </p:tav>
                                      </p:tavLst>
                                    </p:anim>
                                    <p:anim calcmode="lin" valueType="num">
                                      <p:cBhvr>
                                        <p:cTn id="29" dur="2000" fill="hold"/>
                                        <p:tgtEl>
                                          <p:spTgt spid="18"/>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000"/>
                                        <p:tgtEl>
                                          <p:spTgt spid="17"/>
                                        </p:tgtEl>
                                      </p:cBhvr>
                                    </p:animEffect>
                                    <p:anim calcmode="lin" valueType="num">
                                      <p:cBhvr>
                                        <p:cTn id="33" dur="2000" fill="hold"/>
                                        <p:tgtEl>
                                          <p:spTgt spid="17"/>
                                        </p:tgtEl>
                                        <p:attrNameLst>
                                          <p:attrName>ppt_w</p:attrName>
                                        </p:attrNameLst>
                                      </p:cBhvr>
                                      <p:tavLst>
                                        <p:tav tm="0" fmla="#ppt_w*sin(2.5*pi*$)">
                                          <p:val>
                                            <p:fltVal val="0"/>
                                          </p:val>
                                        </p:tav>
                                        <p:tav tm="100000">
                                          <p:val>
                                            <p:fltVal val="1"/>
                                          </p:val>
                                        </p:tav>
                                      </p:tavLst>
                                    </p:anim>
                                    <p:anim calcmode="lin" valueType="num">
                                      <p:cBhvr>
                                        <p:cTn id="34" dur="2000" fill="hold"/>
                                        <p:tgtEl>
                                          <p:spTgt spid="17"/>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000"/>
                                        <p:tgtEl>
                                          <p:spTgt spid="19"/>
                                        </p:tgtEl>
                                      </p:cBhvr>
                                    </p:animEffect>
                                    <p:anim calcmode="lin" valueType="num">
                                      <p:cBhvr>
                                        <p:cTn id="38" dur="2000" fill="hold"/>
                                        <p:tgtEl>
                                          <p:spTgt spid="19"/>
                                        </p:tgtEl>
                                        <p:attrNameLst>
                                          <p:attrName>ppt_w</p:attrName>
                                        </p:attrNameLst>
                                      </p:cBhvr>
                                      <p:tavLst>
                                        <p:tav tm="0" fmla="#ppt_w*sin(2.5*pi*$)">
                                          <p:val>
                                            <p:fltVal val="0"/>
                                          </p:val>
                                        </p:tav>
                                        <p:tav tm="100000">
                                          <p:val>
                                            <p:fltVal val="1"/>
                                          </p:val>
                                        </p:tav>
                                      </p:tavLst>
                                    </p:anim>
                                    <p:anim calcmode="lin" valueType="num">
                                      <p:cBhvr>
                                        <p:cTn id="3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80">
                                          <p:stCondLst>
                                            <p:cond delay="0"/>
                                          </p:stCondLst>
                                        </p:cTn>
                                        <p:tgtEl>
                                          <p:spTgt spid="20"/>
                                        </p:tgtEl>
                                      </p:cBhvr>
                                    </p:animEffect>
                                    <p:anim calcmode="lin" valueType="num">
                                      <p:cBhvr>
                                        <p:cTn id="4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0" dur="26">
                                          <p:stCondLst>
                                            <p:cond delay="650"/>
                                          </p:stCondLst>
                                        </p:cTn>
                                        <p:tgtEl>
                                          <p:spTgt spid="20"/>
                                        </p:tgtEl>
                                      </p:cBhvr>
                                      <p:to x="100000" y="60000"/>
                                    </p:animScale>
                                    <p:animScale>
                                      <p:cBhvr>
                                        <p:cTn id="51" dur="166" decel="50000">
                                          <p:stCondLst>
                                            <p:cond delay="676"/>
                                          </p:stCondLst>
                                        </p:cTn>
                                        <p:tgtEl>
                                          <p:spTgt spid="20"/>
                                        </p:tgtEl>
                                      </p:cBhvr>
                                      <p:to x="100000" y="100000"/>
                                    </p:animScale>
                                    <p:animScale>
                                      <p:cBhvr>
                                        <p:cTn id="52" dur="26">
                                          <p:stCondLst>
                                            <p:cond delay="1312"/>
                                          </p:stCondLst>
                                        </p:cTn>
                                        <p:tgtEl>
                                          <p:spTgt spid="20"/>
                                        </p:tgtEl>
                                      </p:cBhvr>
                                      <p:to x="100000" y="80000"/>
                                    </p:animScale>
                                    <p:animScale>
                                      <p:cBhvr>
                                        <p:cTn id="53" dur="166" decel="50000">
                                          <p:stCondLst>
                                            <p:cond delay="1338"/>
                                          </p:stCondLst>
                                        </p:cTn>
                                        <p:tgtEl>
                                          <p:spTgt spid="20"/>
                                        </p:tgtEl>
                                      </p:cBhvr>
                                      <p:to x="100000" y="100000"/>
                                    </p:animScale>
                                    <p:animScale>
                                      <p:cBhvr>
                                        <p:cTn id="54" dur="26">
                                          <p:stCondLst>
                                            <p:cond delay="1642"/>
                                          </p:stCondLst>
                                        </p:cTn>
                                        <p:tgtEl>
                                          <p:spTgt spid="20"/>
                                        </p:tgtEl>
                                      </p:cBhvr>
                                      <p:to x="100000" y="90000"/>
                                    </p:animScale>
                                    <p:animScale>
                                      <p:cBhvr>
                                        <p:cTn id="55" dur="166" decel="50000">
                                          <p:stCondLst>
                                            <p:cond delay="1668"/>
                                          </p:stCondLst>
                                        </p:cTn>
                                        <p:tgtEl>
                                          <p:spTgt spid="20"/>
                                        </p:tgtEl>
                                      </p:cBhvr>
                                      <p:to x="100000" y="100000"/>
                                    </p:animScale>
                                    <p:animScale>
                                      <p:cBhvr>
                                        <p:cTn id="56" dur="26">
                                          <p:stCondLst>
                                            <p:cond delay="1808"/>
                                          </p:stCondLst>
                                        </p:cTn>
                                        <p:tgtEl>
                                          <p:spTgt spid="20"/>
                                        </p:tgtEl>
                                      </p:cBhvr>
                                      <p:to x="100000" y="95000"/>
                                    </p:animScale>
                                    <p:animScale>
                                      <p:cBhvr>
                                        <p:cTn id="57" dur="166" decel="50000">
                                          <p:stCondLst>
                                            <p:cond delay="1834"/>
                                          </p:stCondLst>
                                        </p:cTn>
                                        <p:tgtEl>
                                          <p:spTgt spid="20"/>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80">
                                          <p:stCondLst>
                                            <p:cond delay="0"/>
                                          </p:stCondLst>
                                        </p:cTn>
                                        <p:tgtEl>
                                          <p:spTgt spid="22"/>
                                        </p:tgtEl>
                                      </p:cBhvr>
                                    </p:animEffect>
                                    <p:anim calcmode="lin" valueType="num">
                                      <p:cBhvr>
                                        <p:cTn id="6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6" dur="26">
                                          <p:stCondLst>
                                            <p:cond delay="650"/>
                                          </p:stCondLst>
                                        </p:cTn>
                                        <p:tgtEl>
                                          <p:spTgt spid="22"/>
                                        </p:tgtEl>
                                      </p:cBhvr>
                                      <p:to x="100000" y="60000"/>
                                    </p:animScale>
                                    <p:animScale>
                                      <p:cBhvr>
                                        <p:cTn id="67" dur="166" decel="50000">
                                          <p:stCondLst>
                                            <p:cond delay="676"/>
                                          </p:stCondLst>
                                        </p:cTn>
                                        <p:tgtEl>
                                          <p:spTgt spid="22"/>
                                        </p:tgtEl>
                                      </p:cBhvr>
                                      <p:to x="100000" y="100000"/>
                                    </p:animScale>
                                    <p:animScale>
                                      <p:cBhvr>
                                        <p:cTn id="68" dur="26">
                                          <p:stCondLst>
                                            <p:cond delay="1312"/>
                                          </p:stCondLst>
                                        </p:cTn>
                                        <p:tgtEl>
                                          <p:spTgt spid="22"/>
                                        </p:tgtEl>
                                      </p:cBhvr>
                                      <p:to x="100000" y="80000"/>
                                    </p:animScale>
                                    <p:animScale>
                                      <p:cBhvr>
                                        <p:cTn id="69" dur="166" decel="50000">
                                          <p:stCondLst>
                                            <p:cond delay="1338"/>
                                          </p:stCondLst>
                                        </p:cTn>
                                        <p:tgtEl>
                                          <p:spTgt spid="22"/>
                                        </p:tgtEl>
                                      </p:cBhvr>
                                      <p:to x="100000" y="100000"/>
                                    </p:animScale>
                                    <p:animScale>
                                      <p:cBhvr>
                                        <p:cTn id="70" dur="26">
                                          <p:stCondLst>
                                            <p:cond delay="1642"/>
                                          </p:stCondLst>
                                        </p:cTn>
                                        <p:tgtEl>
                                          <p:spTgt spid="22"/>
                                        </p:tgtEl>
                                      </p:cBhvr>
                                      <p:to x="100000" y="90000"/>
                                    </p:animScale>
                                    <p:animScale>
                                      <p:cBhvr>
                                        <p:cTn id="71" dur="166" decel="50000">
                                          <p:stCondLst>
                                            <p:cond delay="1668"/>
                                          </p:stCondLst>
                                        </p:cTn>
                                        <p:tgtEl>
                                          <p:spTgt spid="22"/>
                                        </p:tgtEl>
                                      </p:cBhvr>
                                      <p:to x="100000" y="100000"/>
                                    </p:animScale>
                                    <p:animScale>
                                      <p:cBhvr>
                                        <p:cTn id="72" dur="26">
                                          <p:stCondLst>
                                            <p:cond delay="1808"/>
                                          </p:stCondLst>
                                        </p:cTn>
                                        <p:tgtEl>
                                          <p:spTgt spid="22"/>
                                        </p:tgtEl>
                                      </p:cBhvr>
                                      <p:to x="100000" y="95000"/>
                                    </p:animScale>
                                    <p:animScale>
                                      <p:cBhvr>
                                        <p:cTn id="73" dur="166" decel="50000">
                                          <p:stCondLst>
                                            <p:cond delay="1834"/>
                                          </p:stCondLst>
                                        </p:cTn>
                                        <p:tgtEl>
                                          <p:spTgt spid="22"/>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p:cTn id="78" dur="1000" fill="hold"/>
                                        <p:tgtEl>
                                          <p:spTgt spid="25"/>
                                        </p:tgtEl>
                                        <p:attrNameLst>
                                          <p:attrName>ppt_w</p:attrName>
                                        </p:attrNameLst>
                                      </p:cBhvr>
                                      <p:tavLst>
                                        <p:tav tm="0">
                                          <p:val>
                                            <p:fltVal val="0"/>
                                          </p:val>
                                        </p:tav>
                                        <p:tav tm="100000">
                                          <p:val>
                                            <p:strVal val="#ppt_w"/>
                                          </p:val>
                                        </p:tav>
                                      </p:tavLst>
                                    </p:anim>
                                    <p:anim calcmode="lin" valueType="num">
                                      <p:cBhvr>
                                        <p:cTn id="79" dur="1000" fill="hold"/>
                                        <p:tgtEl>
                                          <p:spTgt spid="25"/>
                                        </p:tgtEl>
                                        <p:attrNameLst>
                                          <p:attrName>ppt_h</p:attrName>
                                        </p:attrNameLst>
                                      </p:cBhvr>
                                      <p:tavLst>
                                        <p:tav tm="0">
                                          <p:val>
                                            <p:fltVal val="0"/>
                                          </p:val>
                                        </p:tav>
                                        <p:tav tm="100000">
                                          <p:val>
                                            <p:strVal val="#ppt_h"/>
                                          </p:val>
                                        </p:tav>
                                      </p:tavLst>
                                    </p:anim>
                                    <p:anim calcmode="lin" valueType="num">
                                      <p:cBhvr>
                                        <p:cTn id="80" dur="1000" fill="hold"/>
                                        <p:tgtEl>
                                          <p:spTgt spid="25"/>
                                        </p:tgtEl>
                                        <p:attrNameLst>
                                          <p:attrName>style.rotation</p:attrName>
                                        </p:attrNameLst>
                                      </p:cBhvr>
                                      <p:tavLst>
                                        <p:tav tm="0">
                                          <p:val>
                                            <p:fltVal val="90"/>
                                          </p:val>
                                        </p:tav>
                                        <p:tav tm="100000">
                                          <p:val>
                                            <p:fltVal val="0"/>
                                          </p:val>
                                        </p:tav>
                                      </p:tavLst>
                                    </p:anim>
                                    <p:animEffect transition="in" filter="fade">
                                      <p:cBhvr>
                                        <p:cTn id="81" dur="1000"/>
                                        <p:tgtEl>
                                          <p:spTgt spid="25"/>
                                        </p:tgtEl>
                                      </p:cBhvr>
                                    </p:animEffect>
                                  </p:childTnLst>
                                </p:cTn>
                              </p:par>
                              <p:par>
                                <p:cTn id="82" presetID="31"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1000" fill="hold"/>
                                        <p:tgtEl>
                                          <p:spTgt spid="23"/>
                                        </p:tgtEl>
                                        <p:attrNameLst>
                                          <p:attrName>ppt_w</p:attrName>
                                        </p:attrNameLst>
                                      </p:cBhvr>
                                      <p:tavLst>
                                        <p:tav tm="0">
                                          <p:val>
                                            <p:fltVal val="0"/>
                                          </p:val>
                                        </p:tav>
                                        <p:tav tm="100000">
                                          <p:val>
                                            <p:strVal val="#ppt_w"/>
                                          </p:val>
                                        </p:tav>
                                      </p:tavLst>
                                    </p:anim>
                                    <p:anim calcmode="lin" valueType="num">
                                      <p:cBhvr>
                                        <p:cTn id="85" dur="1000" fill="hold"/>
                                        <p:tgtEl>
                                          <p:spTgt spid="23"/>
                                        </p:tgtEl>
                                        <p:attrNameLst>
                                          <p:attrName>ppt_h</p:attrName>
                                        </p:attrNameLst>
                                      </p:cBhvr>
                                      <p:tavLst>
                                        <p:tav tm="0">
                                          <p:val>
                                            <p:fltVal val="0"/>
                                          </p:val>
                                        </p:tav>
                                        <p:tav tm="100000">
                                          <p:val>
                                            <p:strVal val="#ppt_h"/>
                                          </p:val>
                                        </p:tav>
                                      </p:tavLst>
                                    </p:anim>
                                    <p:anim calcmode="lin" valueType="num">
                                      <p:cBhvr>
                                        <p:cTn id="86" dur="1000" fill="hold"/>
                                        <p:tgtEl>
                                          <p:spTgt spid="23"/>
                                        </p:tgtEl>
                                        <p:attrNameLst>
                                          <p:attrName>style.rotation</p:attrName>
                                        </p:attrNameLst>
                                      </p:cBhvr>
                                      <p:tavLst>
                                        <p:tav tm="0">
                                          <p:val>
                                            <p:fltVal val="90"/>
                                          </p:val>
                                        </p:tav>
                                        <p:tav tm="100000">
                                          <p:val>
                                            <p:fltVal val="0"/>
                                          </p:val>
                                        </p:tav>
                                      </p:tavLst>
                                    </p:anim>
                                    <p:animEffect transition="in" filter="fade">
                                      <p:cBhvr>
                                        <p:cTn id="8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7" grpId="0" animBg="1"/>
      <p:bldP spid="18" grpId="0" animBg="1"/>
      <p:bldP spid="20"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8" name="Freeform: Shape 17">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A9CFDE2C-4DC6-0F08-2F6D-4D652AF7B7D6}"/>
              </a:ext>
            </a:extLst>
          </p:cNvPr>
          <p:cNvSpPr>
            <a:spLocks noGrp="1"/>
          </p:cNvSpPr>
          <p:nvPr>
            <p:ph type="title"/>
          </p:nvPr>
        </p:nvSpPr>
        <p:spPr>
          <a:xfrm>
            <a:off x="838200" y="643467"/>
            <a:ext cx="2951205" cy="5571066"/>
          </a:xfrm>
        </p:spPr>
        <p:txBody>
          <a:bodyPr>
            <a:normAutofit/>
          </a:bodyPr>
          <a:lstStyle/>
          <a:p>
            <a:r>
              <a:rPr lang="en-AU" b="1">
                <a:solidFill>
                  <a:srgbClr val="FFFFFF"/>
                </a:solidFill>
              </a:rPr>
              <a:t>Motor Domain</a:t>
            </a:r>
          </a:p>
        </p:txBody>
      </p:sp>
      <p:graphicFrame>
        <p:nvGraphicFramePr>
          <p:cNvPr id="5" name="Content Placeholder 2">
            <a:extLst>
              <a:ext uri="{FF2B5EF4-FFF2-40B4-BE49-F238E27FC236}">
                <a16:creationId xmlns:a16="http://schemas.microsoft.com/office/drawing/2014/main" id="{807E97D2-4183-85B3-0EAE-7BB4B25FA4C8}"/>
              </a:ext>
            </a:extLst>
          </p:cNvPr>
          <p:cNvGraphicFramePr>
            <a:graphicFrameLocks noGrp="1"/>
          </p:cNvGraphicFramePr>
          <p:nvPr>
            <p:ph idx="1"/>
          </p:nvPr>
        </p:nvGraphicFramePr>
        <p:xfrm>
          <a:off x="4808675" y="474899"/>
          <a:ext cx="6888402" cy="2322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C1B27702-F1FA-FB77-C32E-48EA1F828040}"/>
              </a:ext>
            </a:extLst>
          </p:cNvPr>
          <p:cNvGrpSpPr/>
          <p:nvPr/>
        </p:nvGrpSpPr>
        <p:grpSpPr>
          <a:xfrm>
            <a:off x="4808674" y="2913470"/>
            <a:ext cx="6881676" cy="3721907"/>
            <a:chOff x="-1" y="2014751"/>
            <a:chExt cx="6881676" cy="3721907"/>
          </a:xfrm>
        </p:grpSpPr>
        <p:sp>
          <p:nvSpPr>
            <p:cNvPr id="4" name="Rectangle 3">
              <a:extLst>
                <a:ext uri="{FF2B5EF4-FFF2-40B4-BE49-F238E27FC236}">
                  <a16:creationId xmlns:a16="http://schemas.microsoft.com/office/drawing/2014/main" id="{222CE382-986B-82C7-4029-D26717B043DD}"/>
                </a:ext>
              </a:extLst>
            </p:cNvPr>
            <p:cNvSpPr/>
            <p:nvPr/>
          </p:nvSpPr>
          <p:spPr>
            <a:xfrm>
              <a:off x="0" y="2435595"/>
              <a:ext cx="6881675" cy="33010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sp>
          <p:nvSpPr>
            <p:cNvPr id="6" name="TextBox 5">
              <a:extLst>
                <a:ext uri="{FF2B5EF4-FFF2-40B4-BE49-F238E27FC236}">
                  <a16:creationId xmlns:a16="http://schemas.microsoft.com/office/drawing/2014/main" id="{7E03EC9A-4F57-2075-690C-C151288140A3}"/>
                </a:ext>
              </a:extLst>
            </p:cNvPr>
            <p:cNvSpPr txBox="1"/>
            <p:nvPr/>
          </p:nvSpPr>
          <p:spPr>
            <a:xfrm>
              <a:off x="-1" y="2014751"/>
              <a:ext cx="6881675" cy="33010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8110" tIns="118110" rIns="118110" bIns="118110" numCol="1" spcCol="1270" anchor="t"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AU" sz="3100" b="1"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rPr>
                <a:t>Fine motor skills </a:t>
              </a:r>
              <a:r>
                <a:rPr kumimoji="0" lang="en-AU" sz="31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rPr>
                <a:t>- small body muscles, such as those in hands, wrists, and fingers finger eye and finger mouth coordination such as writing, using cutlery, tying shoelaces, turning doorknobs, opening zippers, and brushing teeth etc</a:t>
              </a:r>
              <a:endParaRPr kumimoji="0" lang="en-US" sz="31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grpSp>
    </p:spTree>
    <p:extLst>
      <p:ext uri="{BB962C8B-B14F-4D97-AF65-F5344CB8AC3E}">
        <p14:creationId xmlns:p14="http://schemas.microsoft.com/office/powerpoint/2010/main" val="235650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 name="Title 1">
            <a:extLst>
              <a:ext uri="{FF2B5EF4-FFF2-40B4-BE49-F238E27FC236}">
                <a16:creationId xmlns:a16="http://schemas.microsoft.com/office/drawing/2014/main" id="{407733DC-8932-B4B3-EFF1-849AC0F16D46}"/>
              </a:ext>
            </a:extLst>
          </p:cNvPr>
          <p:cNvSpPr>
            <a:spLocks noGrp="1"/>
          </p:cNvSpPr>
          <p:nvPr>
            <p:ph type="title"/>
          </p:nvPr>
        </p:nvSpPr>
        <p:spPr>
          <a:xfrm>
            <a:off x="838200" y="557188"/>
            <a:ext cx="10515600" cy="1133499"/>
          </a:xfrm>
        </p:spPr>
        <p:txBody>
          <a:bodyPr>
            <a:normAutofit/>
          </a:bodyPr>
          <a:lstStyle/>
          <a:p>
            <a:pPr algn="ctr"/>
            <a:r>
              <a:rPr lang="en-AU" sz="5200" b="0" i="0">
                <a:effectLst/>
                <a:latin typeface="Bahnschrift SemiCondensed" panose="020B0502040204020203" pitchFamily="34" charset="0"/>
              </a:rPr>
              <a:t>Cognitive domain</a:t>
            </a:r>
            <a:endParaRPr lang="en-AU" sz="5200">
              <a:latin typeface="Bahnschrift SemiCondensed" panose="020B0502040204020203" pitchFamily="34" charset="0"/>
            </a:endParaRPr>
          </a:p>
        </p:txBody>
      </p:sp>
      <p:graphicFrame>
        <p:nvGraphicFramePr>
          <p:cNvPr id="5" name="Content Placeholder 2">
            <a:extLst>
              <a:ext uri="{FF2B5EF4-FFF2-40B4-BE49-F238E27FC236}">
                <a16:creationId xmlns:a16="http://schemas.microsoft.com/office/drawing/2014/main" id="{4CD89EB1-BD22-7284-6690-F3057A14EE1D}"/>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6493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34" name="Freeform: Shape 3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20FE9E17-927E-042C-65EE-13E30416C6DD}"/>
              </a:ext>
            </a:extLst>
          </p:cNvPr>
          <p:cNvSpPr>
            <a:spLocks noGrp="1"/>
          </p:cNvSpPr>
          <p:nvPr>
            <p:ph type="title"/>
          </p:nvPr>
        </p:nvSpPr>
        <p:spPr>
          <a:xfrm>
            <a:off x="686834" y="1153572"/>
            <a:ext cx="3200400" cy="4461163"/>
          </a:xfrm>
        </p:spPr>
        <p:txBody>
          <a:bodyPr>
            <a:normAutofit/>
          </a:bodyPr>
          <a:lstStyle/>
          <a:p>
            <a:r>
              <a:rPr lang="en-AU" b="1" i="0">
                <a:solidFill>
                  <a:srgbClr val="FFFFFF"/>
                </a:solidFill>
                <a:effectLst/>
                <a:latin typeface="Bahnschrift" panose="020B0502040204020203" pitchFamily="34" charset="0"/>
              </a:rPr>
              <a:t>Language domain</a:t>
            </a:r>
            <a:endParaRPr lang="en-AU" b="1">
              <a:solidFill>
                <a:srgbClr val="FFFFFF"/>
              </a:solidFill>
              <a:latin typeface="Bahnschrift" panose="020B0502040204020203" pitchFamily="34" charset="0"/>
            </a:endParaRPr>
          </a:p>
        </p:txBody>
      </p:sp>
      <p:sp>
        <p:nvSpPr>
          <p:cNvPr id="36" name="Arc 3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0367DF3C-6E4C-9579-BC3D-3B86F7900036}"/>
              </a:ext>
            </a:extLst>
          </p:cNvPr>
          <p:cNvSpPr>
            <a:spLocks noGrp="1"/>
          </p:cNvSpPr>
          <p:nvPr>
            <p:ph idx="1"/>
          </p:nvPr>
        </p:nvSpPr>
        <p:spPr>
          <a:xfrm>
            <a:off x="4447308" y="591344"/>
            <a:ext cx="6906491" cy="5585619"/>
          </a:xfrm>
        </p:spPr>
        <p:txBody>
          <a:bodyPr anchor="ctr">
            <a:normAutofit/>
          </a:bodyPr>
          <a:lstStyle/>
          <a:p>
            <a:pPr marL="0" indent="0">
              <a:buNone/>
            </a:pPr>
            <a:r>
              <a:rPr lang="en-AU"/>
              <a:t>Three components –</a:t>
            </a:r>
          </a:p>
          <a:p>
            <a:r>
              <a:rPr lang="en-AU" b="1"/>
              <a:t>Understanding</a:t>
            </a:r>
            <a:r>
              <a:rPr lang="en-AU"/>
              <a:t> – Receptive language</a:t>
            </a:r>
          </a:p>
          <a:p>
            <a:r>
              <a:rPr lang="en-AU" b="1"/>
              <a:t>Expressing</a:t>
            </a:r>
            <a:r>
              <a:rPr lang="en-AU"/>
              <a:t> – </a:t>
            </a:r>
          </a:p>
          <a:p>
            <a:r>
              <a:rPr lang="en-AU"/>
              <a:t>1. </a:t>
            </a:r>
            <a:r>
              <a:rPr lang="en-AU" b="1" i="1"/>
              <a:t>Verbal</a:t>
            </a:r>
            <a:r>
              <a:rPr lang="en-AU"/>
              <a:t> - Expressive language</a:t>
            </a:r>
          </a:p>
          <a:p>
            <a:r>
              <a:rPr lang="en-AU"/>
              <a:t>2. </a:t>
            </a:r>
            <a:r>
              <a:rPr lang="en-AU" b="1" i="1"/>
              <a:t>Non-verbal</a:t>
            </a:r>
            <a:r>
              <a:rPr lang="en-AU"/>
              <a:t> – Pragmatic language</a:t>
            </a:r>
          </a:p>
          <a:p>
            <a:pPr marL="0" indent="0">
              <a:buNone/>
            </a:pPr>
            <a:r>
              <a:rPr lang="en-AU" b="0" i="0">
                <a:effectLst/>
                <a:latin typeface="AvenirNext"/>
              </a:rPr>
              <a:t>Developing language skills is the first step in literacy as it forms the foundations for early reading and writing</a:t>
            </a:r>
          </a:p>
          <a:p>
            <a:pPr marL="0" indent="0">
              <a:buNone/>
            </a:pPr>
            <a:r>
              <a:rPr lang="en-AU">
                <a:latin typeface="AvenirNext"/>
              </a:rPr>
              <a:t>Receptive language is the best indicator for future intelligence</a:t>
            </a:r>
            <a:endParaRPr lang="en-AU"/>
          </a:p>
        </p:txBody>
      </p:sp>
    </p:spTree>
    <p:extLst>
      <p:ext uri="{BB962C8B-B14F-4D97-AF65-F5344CB8AC3E}">
        <p14:creationId xmlns:p14="http://schemas.microsoft.com/office/powerpoint/2010/main" val="28595079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600BA566-67AD-85FA-B430-849BF2593242}"/>
              </a:ext>
            </a:extLst>
          </p:cNvPr>
          <p:cNvSpPr>
            <a:spLocks noGrp="1"/>
          </p:cNvSpPr>
          <p:nvPr>
            <p:ph type="title"/>
          </p:nvPr>
        </p:nvSpPr>
        <p:spPr>
          <a:xfrm>
            <a:off x="686834" y="1153572"/>
            <a:ext cx="3200400" cy="4461163"/>
          </a:xfrm>
        </p:spPr>
        <p:txBody>
          <a:bodyPr>
            <a:normAutofit/>
          </a:bodyPr>
          <a:lstStyle/>
          <a:p>
            <a:r>
              <a:rPr lang="en-AU" b="1">
                <a:solidFill>
                  <a:srgbClr val="FFFFFF"/>
                </a:solidFill>
              </a:rPr>
              <a:t>S</a:t>
            </a:r>
            <a:r>
              <a:rPr lang="en-AU" b="1" i="0">
                <a:solidFill>
                  <a:srgbClr val="FFFFFF"/>
                </a:solidFill>
                <a:effectLst/>
              </a:rPr>
              <a:t>ocial-emotional domain </a:t>
            </a:r>
            <a:endParaRPr lang="en-AU" b="1">
              <a:solidFill>
                <a:srgbClr val="FFFFFF"/>
              </a:solidFill>
            </a:endParaRP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A7B2BB2B-242A-3425-1C13-9AAA6A9E1727}"/>
              </a:ext>
            </a:extLst>
          </p:cNvPr>
          <p:cNvSpPr>
            <a:spLocks noGrp="1"/>
          </p:cNvSpPr>
          <p:nvPr>
            <p:ph idx="1"/>
          </p:nvPr>
        </p:nvSpPr>
        <p:spPr>
          <a:xfrm>
            <a:off x="4447308" y="591344"/>
            <a:ext cx="6906491" cy="5585619"/>
          </a:xfrm>
        </p:spPr>
        <p:txBody>
          <a:bodyPr anchor="ctr">
            <a:normAutofit/>
          </a:bodyPr>
          <a:lstStyle/>
          <a:p>
            <a:pPr marL="0" indent="0">
              <a:buNone/>
            </a:pPr>
            <a:r>
              <a:rPr lang="en-AU" b="0" i="0">
                <a:effectLst/>
                <a:latin typeface="AvenirNext"/>
              </a:rPr>
              <a:t>Interaction and forming relationships with others and experiencing, expressing, and managing their own emotions and emotions of others</a:t>
            </a:r>
          </a:p>
          <a:p>
            <a:pPr>
              <a:buFont typeface="Arial" panose="020B0604020202020204" pitchFamily="34" charset="0"/>
              <a:buChar char="•"/>
            </a:pPr>
            <a:r>
              <a:rPr lang="en-AU">
                <a:latin typeface="AvenirNext"/>
              </a:rPr>
              <a:t>Taking turns</a:t>
            </a:r>
          </a:p>
          <a:p>
            <a:pPr>
              <a:buFont typeface="Arial" panose="020B0604020202020204" pitchFamily="34" charset="0"/>
              <a:buChar char="•"/>
            </a:pPr>
            <a:r>
              <a:rPr lang="en-AU">
                <a:latin typeface="AvenirNext"/>
              </a:rPr>
              <a:t>Regulating emotions</a:t>
            </a:r>
          </a:p>
          <a:p>
            <a:pPr>
              <a:buFont typeface="Arial" panose="020B0604020202020204" pitchFamily="34" charset="0"/>
              <a:buChar char="•"/>
            </a:pPr>
            <a:r>
              <a:rPr lang="en-AU">
                <a:latin typeface="AvenirNext"/>
              </a:rPr>
              <a:t>Sharing </a:t>
            </a:r>
          </a:p>
          <a:p>
            <a:pPr>
              <a:buFont typeface="Arial" panose="020B0604020202020204" pitchFamily="34" charset="0"/>
              <a:buChar char="•"/>
            </a:pPr>
            <a:r>
              <a:rPr lang="en-AU">
                <a:latin typeface="AvenirNext"/>
              </a:rPr>
              <a:t>Apologising</a:t>
            </a:r>
          </a:p>
          <a:p>
            <a:pPr>
              <a:buFont typeface="Arial" panose="020B0604020202020204" pitchFamily="34" charset="0"/>
              <a:buChar char="•"/>
            </a:pPr>
            <a:r>
              <a:rPr lang="en-AU">
                <a:latin typeface="AvenirNext"/>
              </a:rPr>
              <a:t>Developing friendships </a:t>
            </a:r>
          </a:p>
          <a:p>
            <a:pPr>
              <a:buFont typeface="Arial" panose="020B0604020202020204" pitchFamily="34" charset="0"/>
              <a:buChar char="•"/>
            </a:pPr>
            <a:r>
              <a:rPr lang="en-AU">
                <a:latin typeface="AvenirNext"/>
              </a:rPr>
              <a:t>Having empathy toward others</a:t>
            </a:r>
          </a:p>
          <a:p>
            <a:endParaRPr lang="en-AU"/>
          </a:p>
        </p:txBody>
      </p:sp>
    </p:spTree>
    <p:extLst>
      <p:ext uri="{BB962C8B-B14F-4D97-AF65-F5344CB8AC3E}">
        <p14:creationId xmlns:p14="http://schemas.microsoft.com/office/powerpoint/2010/main" val="2957136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0BE4BA3F-E8FD-96F8-B843-3305A960E8A4}"/>
              </a:ext>
            </a:extLst>
          </p:cNvPr>
          <p:cNvSpPr>
            <a:spLocks noGrp="1"/>
          </p:cNvSpPr>
          <p:nvPr>
            <p:ph type="title"/>
          </p:nvPr>
        </p:nvSpPr>
        <p:spPr>
          <a:xfrm>
            <a:off x="686834" y="1153572"/>
            <a:ext cx="3200400" cy="4461163"/>
          </a:xfrm>
        </p:spPr>
        <p:txBody>
          <a:bodyPr>
            <a:normAutofit/>
          </a:bodyPr>
          <a:lstStyle/>
          <a:p>
            <a:r>
              <a:rPr lang="en-AU" b="1">
                <a:solidFill>
                  <a:srgbClr val="FFFFFF"/>
                </a:solidFill>
              </a:rPr>
              <a:t>Activities of daily living</a:t>
            </a: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F9CB32DE-B70D-A12E-AB5D-32FF34549710}"/>
              </a:ext>
            </a:extLst>
          </p:cNvPr>
          <p:cNvSpPr>
            <a:spLocks noGrp="1"/>
          </p:cNvSpPr>
          <p:nvPr>
            <p:ph idx="1"/>
          </p:nvPr>
        </p:nvSpPr>
        <p:spPr>
          <a:xfrm>
            <a:off x="4447308" y="591344"/>
            <a:ext cx="6906491" cy="5585619"/>
          </a:xfrm>
        </p:spPr>
        <p:txBody>
          <a:bodyPr anchor="ctr">
            <a:normAutofit/>
          </a:bodyPr>
          <a:lstStyle/>
          <a:p>
            <a:r>
              <a:rPr lang="en-AU"/>
              <a:t>Includes feeding</a:t>
            </a:r>
          </a:p>
          <a:p>
            <a:r>
              <a:rPr lang="en-AU"/>
              <a:t>Toileting</a:t>
            </a:r>
          </a:p>
          <a:p>
            <a:r>
              <a:rPr lang="en-AU"/>
              <a:t>Helping with dressing</a:t>
            </a:r>
          </a:p>
          <a:p>
            <a:r>
              <a:rPr lang="en-AU"/>
              <a:t>Hygiene </a:t>
            </a:r>
          </a:p>
        </p:txBody>
      </p:sp>
    </p:spTree>
    <p:extLst>
      <p:ext uri="{BB962C8B-B14F-4D97-AF65-F5344CB8AC3E}">
        <p14:creationId xmlns:p14="http://schemas.microsoft.com/office/powerpoint/2010/main" val="2060698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 name="Title 1">
            <a:extLst>
              <a:ext uri="{FF2B5EF4-FFF2-40B4-BE49-F238E27FC236}">
                <a16:creationId xmlns:a16="http://schemas.microsoft.com/office/drawing/2014/main" id="{6556D30B-AB61-A174-DBAE-663716F054D5}"/>
              </a:ext>
            </a:extLst>
          </p:cNvPr>
          <p:cNvSpPr>
            <a:spLocks noGrp="1"/>
          </p:cNvSpPr>
          <p:nvPr>
            <p:ph type="title"/>
          </p:nvPr>
        </p:nvSpPr>
        <p:spPr>
          <a:xfrm>
            <a:off x="838200" y="365125"/>
            <a:ext cx="10515600" cy="1325563"/>
          </a:xfrm>
        </p:spPr>
        <p:txBody>
          <a:bodyPr>
            <a:normAutofit/>
          </a:bodyPr>
          <a:lstStyle/>
          <a:p>
            <a:r>
              <a:rPr lang="en-US" sz="5400" b="1"/>
              <a:t>Key Developmental Milestones</a:t>
            </a:r>
            <a:endParaRPr lang="en-US" sz="5400"/>
          </a:p>
        </p:txBody>
      </p:sp>
      <p:sp>
        <p:nvSpPr>
          <p:cNvPr id="27"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graphicFrame>
        <p:nvGraphicFramePr>
          <p:cNvPr id="4" name="Content Placeholder 3">
            <a:extLst>
              <a:ext uri="{FF2B5EF4-FFF2-40B4-BE49-F238E27FC236}">
                <a16:creationId xmlns:a16="http://schemas.microsoft.com/office/drawing/2014/main" id="{C44D9DC0-6B7B-8C38-CDE2-89E41D4C653C}"/>
              </a:ext>
            </a:extLst>
          </p:cNvPr>
          <p:cNvGraphicFramePr>
            <a:graphicFrameLocks noGrp="1"/>
          </p:cNvGraphicFramePr>
          <p:nvPr>
            <p:ph idx="1"/>
          </p:nvPr>
        </p:nvGraphicFramePr>
        <p:xfrm>
          <a:off x="1769467" y="2228087"/>
          <a:ext cx="8653068" cy="3948882"/>
        </p:xfrm>
        <a:graphic>
          <a:graphicData uri="http://schemas.openxmlformats.org/drawingml/2006/table">
            <a:tbl>
              <a:tblPr>
                <a:tableStyleId>{5940675A-B579-460E-94D1-54222C63F5DA}</a:tableStyleId>
              </a:tblPr>
              <a:tblGrid>
                <a:gridCol w="1221076">
                  <a:extLst>
                    <a:ext uri="{9D8B030D-6E8A-4147-A177-3AD203B41FA5}">
                      <a16:colId xmlns:a16="http://schemas.microsoft.com/office/drawing/2014/main" val="3356727537"/>
                    </a:ext>
                  </a:extLst>
                </a:gridCol>
                <a:gridCol w="1220701">
                  <a:extLst>
                    <a:ext uri="{9D8B030D-6E8A-4147-A177-3AD203B41FA5}">
                      <a16:colId xmlns:a16="http://schemas.microsoft.com/office/drawing/2014/main" val="2490170821"/>
                    </a:ext>
                  </a:extLst>
                </a:gridCol>
                <a:gridCol w="1770358">
                  <a:extLst>
                    <a:ext uri="{9D8B030D-6E8A-4147-A177-3AD203B41FA5}">
                      <a16:colId xmlns:a16="http://schemas.microsoft.com/office/drawing/2014/main" val="285468249"/>
                    </a:ext>
                  </a:extLst>
                </a:gridCol>
                <a:gridCol w="1776382">
                  <a:extLst>
                    <a:ext uri="{9D8B030D-6E8A-4147-A177-3AD203B41FA5}">
                      <a16:colId xmlns:a16="http://schemas.microsoft.com/office/drawing/2014/main" val="2961440"/>
                    </a:ext>
                  </a:extLst>
                </a:gridCol>
                <a:gridCol w="2664551">
                  <a:extLst>
                    <a:ext uri="{9D8B030D-6E8A-4147-A177-3AD203B41FA5}">
                      <a16:colId xmlns:a16="http://schemas.microsoft.com/office/drawing/2014/main" val="2719275598"/>
                    </a:ext>
                  </a:extLst>
                </a:gridCol>
              </a:tblGrid>
              <a:tr h="529703">
                <a:tc>
                  <a:txBody>
                    <a:bodyPr/>
                    <a:lstStyle/>
                    <a:p>
                      <a:pPr marL="0" algn="ctr" defTabSz="914400" rtl="0" eaLnBrk="1" fontAlgn="b" latinLnBrk="0" hangingPunct="1"/>
                      <a:r>
                        <a:rPr lang="en-US" sz="1600" b="1" u="none" strike="noStrike" kern="1200">
                          <a:solidFill>
                            <a:srgbClr val="000000"/>
                          </a:solidFill>
                          <a:effectLst/>
                        </a:rPr>
                        <a:t>Age</a:t>
                      </a:r>
                      <a:endParaRPr lang="en-US" sz="1600" b="1"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1" u="none" strike="noStrike" kern="1200">
                          <a:solidFill>
                            <a:srgbClr val="000000"/>
                          </a:solidFill>
                          <a:effectLst/>
                        </a:rPr>
                        <a:t>Gross Motor</a:t>
                      </a:r>
                      <a:endParaRPr lang="en-US" sz="1600" b="1"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1" u="none" strike="noStrike" kern="1200">
                          <a:solidFill>
                            <a:srgbClr val="000000"/>
                          </a:solidFill>
                          <a:effectLst/>
                        </a:rPr>
                        <a:t>Fine Motor</a:t>
                      </a:r>
                      <a:endParaRPr lang="en-US" sz="1600" b="1"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1" u="none" strike="noStrike" kern="1200">
                          <a:solidFill>
                            <a:srgbClr val="000000"/>
                          </a:solidFill>
                          <a:effectLst/>
                        </a:rPr>
                        <a:t>Speech/Language</a:t>
                      </a:r>
                      <a:endParaRPr lang="en-US" sz="1600" b="1"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1" u="none" strike="noStrike" kern="1200">
                          <a:solidFill>
                            <a:srgbClr val="000000"/>
                          </a:solidFill>
                          <a:effectLst/>
                        </a:rPr>
                        <a:t>Social/Emotional</a:t>
                      </a:r>
                      <a:endParaRPr lang="en-US" sz="1600" b="1" u="none" strike="noStrike" kern="1200">
                        <a:solidFill>
                          <a:srgbClr val="000000"/>
                        </a:solidFill>
                        <a:effectLst/>
                        <a:latin typeface="Abadi" panose="020B0604020104020204" pitchFamily="34" charset="0"/>
                        <a:ea typeface="+mn-ea"/>
                        <a:cs typeface="+mn-cs"/>
                      </a:endParaRPr>
                    </a:p>
                  </a:txBody>
                  <a:tcPr marL="13762" marR="13762" marT="13762" marB="0" anchor="b"/>
                </a:tc>
                <a:extLst>
                  <a:ext uri="{0D108BD9-81ED-4DB2-BD59-A6C34878D82A}">
                    <a16:rowId xmlns:a16="http://schemas.microsoft.com/office/drawing/2014/main" val="1324254613"/>
                  </a:ext>
                </a:extLst>
              </a:tr>
              <a:tr h="529703">
                <a:tc>
                  <a:txBody>
                    <a:bodyPr/>
                    <a:lstStyle/>
                    <a:p>
                      <a:pPr marL="0" algn="ctr" defTabSz="914400" rtl="0" eaLnBrk="1" fontAlgn="b" latinLnBrk="0" hangingPunct="1"/>
                      <a:r>
                        <a:rPr lang="en-US" sz="1600" b="0" u="none" strike="noStrike" kern="1200">
                          <a:solidFill>
                            <a:srgbClr val="000000"/>
                          </a:solidFill>
                          <a:effectLst/>
                        </a:rPr>
                        <a:t>6 months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Rolls over both ways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Reaches for objects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Responds to sounds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Smiles socially</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extLst>
                  <a:ext uri="{0D108BD9-81ED-4DB2-BD59-A6C34878D82A}">
                    <a16:rowId xmlns:a16="http://schemas.microsoft.com/office/drawing/2014/main" val="2289579493"/>
                  </a:ext>
                </a:extLst>
              </a:tr>
              <a:tr h="529703">
                <a:tc>
                  <a:txBody>
                    <a:bodyPr/>
                    <a:lstStyle/>
                    <a:p>
                      <a:pPr marL="0" algn="ctr" defTabSz="914400" rtl="0" eaLnBrk="1" fontAlgn="b" latinLnBrk="0" hangingPunct="1"/>
                      <a:r>
                        <a:rPr lang="en-US" sz="1600" b="0" u="none" strike="noStrike" kern="1200">
                          <a:solidFill>
                            <a:srgbClr val="000000"/>
                          </a:solidFill>
                          <a:effectLst/>
                        </a:rPr>
                        <a:t>12 months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Stands with support</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Pincer grasp</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Says single words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Waves 'bye-bye'</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extLst>
                  <a:ext uri="{0D108BD9-81ED-4DB2-BD59-A6C34878D82A}">
                    <a16:rowId xmlns:a16="http://schemas.microsoft.com/office/drawing/2014/main" val="3915984207"/>
                  </a:ext>
                </a:extLst>
              </a:tr>
              <a:tr h="529703">
                <a:tc>
                  <a:txBody>
                    <a:bodyPr/>
                    <a:lstStyle/>
                    <a:p>
                      <a:pPr marL="0" algn="ctr" defTabSz="914400" rtl="0" eaLnBrk="1" fontAlgn="b" latinLnBrk="0" hangingPunct="1"/>
                      <a:r>
                        <a:rPr lang="en-US" sz="1600" b="0" u="none" strike="noStrike" kern="1200">
                          <a:solidFill>
                            <a:srgbClr val="000000"/>
                          </a:solidFill>
                          <a:effectLst/>
                        </a:rPr>
                        <a:t>2 years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Runs, kicks a ball</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Builds tower of 4 blocks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Combines two words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Imitates adults' actions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extLst>
                  <a:ext uri="{0D108BD9-81ED-4DB2-BD59-A6C34878D82A}">
                    <a16:rowId xmlns:a16="http://schemas.microsoft.com/office/drawing/2014/main" val="431289737"/>
                  </a:ext>
                </a:extLst>
              </a:tr>
              <a:tr h="529703">
                <a:tc>
                  <a:txBody>
                    <a:bodyPr/>
                    <a:lstStyle/>
                    <a:p>
                      <a:pPr marL="0" algn="ctr" defTabSz="914400" rtl="0" eaLnBrk="1" fontAlgn="b" latinLnBrk="0" hangingPunct="1"/>
                      <a:r>
                        <a:rPr lang="en-US" sz="1600" b="0" u="none" strike="noStrike" kern="1200">
                          <a:solidFill>
                            <a:srgbClr val="000000"/>
                          </a:solidFill>
                          <a:effectLst/>
                        </a:rPr>
                        <a:t>3 years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Climbs stairs alternating</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Copies a circle</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Speaks in sentences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Plays pretend with others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extLst>
                  <a:ext uri="{0D108BD9-81ED-4DB2-BD59-A6C34878D82A}">
                    <a16:rowId xmlns:a16="http://schemas.microsoft.com/office/drawing/2014/main" val="3203033470"/>
                  </a:ext>
                </a:extLst>
              </a:tr>
              <a:tr h="529703">
                <a:tc>
                  <a:txBody>
                    <a:bodyPr/>
                    <a:lstStyle/>
                    <a:p>
                      <a:pPr marL="0" algn="ctr" defTabSz="914400" rtl="0" eaLnBrk="1" fontAlgn="b" latinLnBrk="0" hangingPunct="1"/>
                      <a:r>
                        <a:rPr lang="en-US" sz="1600" b="0" u="none" strike="noStrike" kern="1200">
                          <a:solidFill>
                            <a:srgbClr val="000000"/>
                          </a:solidFill>
                          <a:effectLst/>
                        </a:rPr>
                        <a:t>4 years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Hops on one foot</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Uses scissors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Tells stories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Cooperates with peers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extLst>
                  <a:ext uri="{0D108BD9-81ED-4DB2-BD59-A6C34878D82A}">
                    <a16:rowId xmlns:a16="http://schemas.microsoft.com/office/drawing/2014/main" val="2520434799"/>
                  </a:ext>
                </a:extLst>
              </a:tr>
              <a:tr h="770664">
                <a:tc>
                  <a:txBody>
                    <a:bodyPr/>
                    <a:lstStyle/>
                    <a:p>
                      <a:pPr marL="0" algn="ctr" defTabSz="914400" rtl="0" eaLnBrk="1" fontAlgn="b" latinLnBrk="0" hangingPunct="1"/>
                      <a:r>
                        <a:rPr lang="en-US" sz="1600" b="0" u="none" strike="noStrike" kern="1200">
                          <a:solidFill>
                            <a:srgbClr val="000000"/>
                          </a:solidFill>
                          <a:effectLst/>
                        </a:rPr>
                        <a:t>5 years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Skips, balances on one foot</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Writes some letters or numbers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Follows multi-step commands</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tc>
                  <a:txBody>
                    <a:bodyPr/>
                    <a:lstStyle/>
                    <a:p>
                      <a:pPr marL="0" algn="ctr" defTabSz="914400" rtl="0" eaLnBrk="1" fontAlgn="b" latinLnBrk="0" hangingPunct="1"/>
                      <a:r>
                        <a:rPr lang="en-US" sz="1600" b="0" u="none" strike="noStrike" kern="1200">
                          <a:solidFill>
                            <a:srgbClr val="000000"/>
                          </a:solidFill>
                          <a:effectLst/>
                        </a:rPr>
                        <a:t>Shows independence</a:t>
                      </a:r>
                      <a:endParaRPr lang="en-US" sz="1600" b="0" u="none" strike="noStrike" kern="1200">
                        <a:solidFill>
                          <a:srgbClr val="000000"/>
                        </a:solidFill>
                        <a:effectLst/>
                        <a:latin typeface="Abadi" panose="020B0604020104020204" pitchFamily="34" charset="0"/>
                        <a:ea typeface="+mn-ea"/>
                        <a:cs typeface="+mn-cs"/>
                      </a:endParaRPr>
                    </a:p>
                  </a:txBody>
                  <a:tcPr marL="13762" marR="13762" marT="13762" marB="0" anchor="b"/>
                </a:tc>
                <a:extLst>
                  <a:ext uri="{0D108BD9-81ED-4DB2-BD59-A6C34878D82A}">
                    <a16:rowId xmlns:a16="http://schemas.microsoft.com/office/drawing/2014/main" val="3007246705"/>
                  </a:ext>
                </a:extLst>
              </a:tr>
            </a:tbl>
          </a:graphicData>
        </a:graphic>
      </p:graphicFrame>
    </p:spTree>
    <p:extLst>
      <p:ext uri="{BB962C8B-B14F-4D97-AF65-F5344CB8AC3E}">
        <p14:creationId xmlns:p14="http://schemas.microsoft.com/office/powerpoint/2010/main" val="1732858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D82CAD90-B63E-B1DE-63DF-ADDD9BA1A1D2}"/>
              </a:ext>
            </a:extLst>
          </p:cNvPr>
          <p:cNvSpPr>
            <a:spLocks noGrp="1"/>
          </p:cNvSpPr>
          <p:nvPr>
            <p:ph type="title"/>
          </p:nvPr>
        </p:nvSpPr>
        <p:spPr>
          <a:xfrm>
            <a:off x="841248" y="256032"/>
            <a:ext cx="10506456" cy="1014984"/>
          </a:xfrm>
        </p:spPr>
        <p:txBody>
          <a:bodyPr anchor="b">
            <a:normAutofit/>
          </a:bodyPr>
          <a:lstStyle/>
          <a:p>
            <a:r>
              <a:rPr lang="en-AU" b="1" i="0">
                <a:effectLst/>
                <a:latin typeface="Noto Sans" panose="020B0502040504020204" pitchFamily="34" charset="0"/>
              </a:rPr>
              <a:t>Global developmental delay</a:t>
            </a:r>
            <a:endParaRPr lang="en-AU"/>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graphicFrame>
        <p:nvGraphicFramePr>
          <p:cNvPr id="5" name="Content Placeholder 2">
            <a:extLst>
              <a:ext uri="{FF2B5EF4-FFF2-40B4-BE49-F238E27FC236}">
                <a16:creationId xmlns:a16="http://schemas.microsoft.com/office/drawing/2014/main" id="{6CC39661-7275-C1E7-CD8F-8854730E2232}"/>
              </a:ext>
            </a:extLst>
          </p:cNvPr>
          <p:cNvGraphicFramePr>
            <a:graphicFrameLocks noGrp="1"/>
          </p:cNvGraphicFramePr>
          <p:nvPr>
            <p:ph idx="1"/>
          </p:nvPr>
        </p:nvGraphicFramePr>
        <p:xfrm>
          <a:off x="838200" y="1926266"/>
          <a:ext cx="10515600" cy="1698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F1D9C514-B895-5953-90CC-65965267340C}"/>
              </a:ext>
            </a:extLst>
          </p:cNvPr>
          <p:cNvGrpSpPr/>
          <p:nvPr/>
        </p:nvGrpSpPr>
        <p:grpSpPr>
          <a:xfrm>
            <a:off x="801945" y="4451400"/>
            <a:ext cx="10515600" cy="1725562"/>
            <a:chOff x="0" y="2629996"/>
            <a:chExt cx="10515600" cy="1725562"/>
          </a:xfrm>
        </p:grpSpPr>
        <p:sp>
          <p:nvSpPr>
            <p:cNvPr id="4" name="Rectangle 3">
              <a:extLst>
                <a:ext uri="{FF2B5EF4-FFF2-40B4-BE49-F238E27FC236}">
                  <a16:creationId xmlns:a16="http://schemas.microsoft.com/office/drawing/2014/main" id="{C87458BD-A609-1ADA-EF4D-94E79B19E356}"/>
                </a:ext>
              </a:extLst>
            </p:cNvPr>
            <p:cNvSpPr/>
            <p:nvPr/>
          </p:nvSpPr>
          <p:spPr>
            <a:xfrm>
              <a:off x="0" y="2629996"/>
              <a:ext cx="10515600" cy="172556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6" name="TextBox 5">
              <a:extLst>
                <a:ext uri="{FF2B5EF4-FFF2-40B4-BE49-F238E27FC236}">
                  <a16:creationId xmlns:a16="http://schemas.microsoft.com/office/drawing/2014/main" id="{7DA75E9F-AEDA-A75D-F82A-DC644D5F8B34}"/>
                </a:ext>
              </a:extLst>
            </p:cNvPr>
            <p:cNvSpPr txBox="1"/>
            <p:nvPr/>
          </p:nvSpPr>
          <p:spPr>
            <a:xfrm>
              <a:off x="0" y="2629996"/>
              <a:ext cx="10515600" cy="17255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en-AU" sz="3100" b="0" i="0" u="none" strike="noStrike" kern="1200" cap="none" spc="0" normalizeH="0" baseline="0" noProof="0">
                  <a:ln>
                    <a:noFill/>
                  </a:ln>
                  <a:solidFill>
                    <a:prstClr val="white"/>
                  </a:solidFill>
                  <a:effectLst/>
                  <a:uLnTx/>
                  <a:uFillTx/>
                  <a:latin typeface="Bahnschrift Light SemiCondensed"/>
                  <a:ea typeface="+mn-ea"/>
                  <a:cs typeface="+mn-cs"/>
                </a:rPr>
                <a:t>GDD may be used as a provisional diagnosis until comprehensive standardised testing can be accurately and reliably completed and identify areas of precise delay</a:t>
              </a:r>
              <a:endParaRPr kumimoji="0" lang="en-US" sz="3100" b="0" i="0" u="none" strike="noStrike" kern="1200" cap="none" spc="0" normalizeH="0" baseline="0" noProof="0">
                <a:ln>
                  <a:noFill/>
                </a:ln>
                <a:solidFill>
                  <a:prstClr val="white"/>
                </a:solidFill>
                <a:effectLst/>
                <a:uLnTx/>
                <a:uFillTx/>
                <a:latin typeface="Bahnschrift Light SemiCondensed"/>
                <a:ea typeface="+mn-ea"/>
                <a:cs typeface="+mn-cs"/>
              </a:endParaRPr>
            </a:p>
          </p:txBody>
        </p:sp>
      </p:grpSp>
      <p:sp>
        <p:nvSpPr>
          <p:cNvPr id="7" name="Arrow: Down 6">
            <a:extLst>
              <a:ext uri="{FF2B5EF4-FFF2-40B4-BE49-F238E27FC236}">
                <a16:creationId xmlns:a16="http://schemas.microsoft.com/office/drawing/2014/main" id="{7CFC7448-7B11-3F8D-EA0F-D1CA7A643C03}"/>
              </a:ext>
            </a:extLst>
          </p:cNvPr>
          <p:cNvSpPr/>
          <p:nvPr/>
        </p:nvSpPr>
        <p:spPr>
          <a:xfrm>
            <a:off x="5406390" y="3429000"/>
            <a:ext cx="1211580" cy="1165860"/>
          </a:xfrm>
          <a:prstGeom prst="down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Tree>
    <p:extLst>
      <p:ext uri="{BB962C8B-B14F-4D97-AF65-F5344CB8AC3E}">
        <p14:creationId xmlns:p14="http://schemas.microsoft.com/office/powerpoint/2010/main" val="292285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D82CAD90-B63E-B1DE-63DF-ADDD9BA1A1D2}"/>
              </a:ext>
            </a:extLst>
          </p:cNvPr>
          <p:cNvSpPr>
            <a:spLocks noGrp="1"/>
          </p:cNvSpPr>
          <p:nvPr>
            <p:ph type="title"/>
          </p:nvPr>
        </p:nvSpPr>
        <p:spPr>
          <a:xfrm>
            <a:off x="841248" y="334644"/>
            <a:ext cx="10509504" cy="1076914"/>
          </a:xfrm>
        </p:spPr>
        <p:txBody>
          <a:bodyPr anchor="ctr">
            <a:normAutofit/>
          </a:bodyPr>
          <a:lstStyle/>
          <a:p>
            <a:r>
              <a:rPr lang="en-AU" sz="4000" b="1" i="0">
                <a:effectLst/>
                <a:latin typeface="Noto Sans" panose="020B0502040504020204" pitchFamily="34" charset="0"/>
              </a:rPr>
              <a:t>Intellectual disability</a:t>
            </a:r>
            <a:r>
              <a:rPr lang="en-AU" sz="4000" b="0" i="0">
                <a:effectLst/>
                <a:latin typeface="Noto Sans" panose="020B0502040504020204" pitchFamily="34" charset="0"/>
              </a:rPr>
              <a:t> </a:t>
            </a:r>
            <a:endParaRPr lang="en-AU" sz="4000"/>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graphicFrame>
        <p:nvGraphicFramePr>
          <p:cNvPr id="5" name="Content Placeholder 2">
            <a:extLst>
              <a:ext uri="{FF2B5EF4-FFF2-40B4-BE49-F238E27FC236}">
                <a16:creationId xmlns:a16="http://schemas.microsoft.com/office/drawing/2014/main" id="{2A395704-04C3-F830-81F6-4098F8D5A0A1}"/>
              </a:ext>
            </a:extLst>
          </p:cNvPr>
          <p:cNvGraphicFramePr>
            <a:graphicFrameLocks noGrp="1"/>
          </p:cNvGraphicFramePr>
          <p:nvPr>
            <p:ph idx="1"/>
          </p:nvPr>
        </p:nvGraphicFramePr>
        <p:xfrm>
          <a:off x="838200" y="1737360"/>
          <a:ext cx="10506456" cy="2704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B5A13942-E03F-9181-BB42-25C9211BC797}"/>
              </a:ext>
            </a:extLst>
          </p:cNvPr>
          <p:cNvGrpSpPr/>
          <p:nvPr/>
        </p:nvGrpSpPr>
        <p:grpSpPr>
          <a:xfrm>
            <a:off x="838200" y="4144204"/>
            <a:ext cx="10506456" cy="1003763"/>
            <a:chOff x="0" y="2306592"/>
            <a:chExt cx="10506456" cy="1052341"/>
          </a:xfrm>
        </p:grpSpPr>
        <p:sp>
          <p:nvSpPr>
            <p:cNvPr id="8" name="Rectangle: Rounded Corners 7">
              <a:extLst>
                <a:ext uri="{FF2B5EF4-FFF2-40B4-BE49-F238E27FC236}">
                  <a16:creationId xmlns:a16="http://schemas.microsoft.com/office/drawing/2014/main" id="{D33C613A-2289-AC67-ECE7-A76164EF8E27}"/>
                </a:ext>
              </a:extLst>
            </p:cNvPr>
            <p:cNvSpPr/>
            <p:nvPr/>
          </p:nvSpPr>
          <p:spPr>
            <a:xfrm>
              <a:off x="0" y="2306592"/>
              <a:ext cx="10506456" cy="1052341"/>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0" name="Rectangle: Rounded Corners 4">
              <a:extLst>
                <a:ext uri="{FF2B5EF4-FFF2-40B4-BE49-F238E27FC236}">
                  <a16:creationId xmlns:a16="http://schemas.microsoft.com/office/drawing/2014/main" id="{4A557705-99DF-D582-354A-EE815091E5E4}"/>
                </a:ext>
              </a:extLst>
            </p:cNvPr>
            <p:cNvSpPr txBox="1"/>
            <p:nvPr/>
          </p:nvSpPr>
          <p:spPr>
            <a:xfrm>
              <a:off x="51371" y="2357963"/>
              <a:ext cx="10403714" cy="9495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marR="0" lvl="0" indent="0" algn="l" defTabSz="1200150" rtl="0" eaLnBrk="1" fontAlgn="auto" latinLnBrk="0" hangingPunct="1">
                <a:lnSpc>
                  <a:spcPct val="90000"/>
                </a:lnSpc>
                <a:spcBef>
                  <a:spcPct val="0"/>
                </a:spcBef>
                <a:spcAft>
                  <a:spcPct val="35000"/>
                </a:spcAft>
                <a:buClrTx/>
                <a:buSzTx/>
                <a:buFontTx/>
                <a:buNone/>
                <a:tabLst/>
                <a:defRPr/>
              </a:pPr>
              <a:r>
                <a:rPr kumimoji="0" lang="en-US" sz="2700" b="0" i="0" u="none" strike="noStrike" kern="1200" cap="none" spc="0" normalizeH="0" baseline="0" noProof="0">
                  <a:ln>
                    <a:noFill/>
                  </a:ln>
                  <a:solidFill>
                    <a:prstClr val="white"/>
                  </a:solidFill>
                  <a:effectLst/>
                  <a:uLnTx/>
                  <a:uFillTx/>
                  <a:latin typeface="Bahnschrift Light SemiCondensed"/>
                  <a:ea typeface="+mn-ea"/>
                  <a:cs typeface="+mn-cs"/>
                </a:rPr>
                <a:t>Intellectual</a:t>
              </a:r>
              <a:r>
                <a:rPr kumimoji="0" lang="en-AU" sz="2700" b="0" i="0" u="none" strike="noStrike" kern="1200" cap="none" spc="0" normalizeH="0" baseline="0" noProof="0">
                  <a:ln>
                    <a:noFill/>
                  </a:ln>
                  <a:solidFill>
                    <a:prstClr val="white"/>
                  </a:solidFill>
                  <a:effectLst/>
                  <a:uLnTx/>
                  <a:uFillTx/>
                  <a:latin typeface="Bahnschrift Light SemiCondensed"/>
                  <a:ea typeface="+mn-ea"/>
                  <a:cs typeface="+mn-cs"/>
                </a:rPr>
                <a:t> domain - skills in language, reading, writing, math, reasoning, knowledge, and memory</a:t>
              </a:r>
              <a:endParaRPr kumimoji="0" lang="en-US" sz="2700" b="0" i="0" u="none" strike="noStrike" kern="1200" cap="none" spc="0" normalizeH="0" baseline="0" noProof="0">
                <a:ln>
                  <a:noFill/>
                </a:ln>
                <a:solidFill>
                  <a:prstClr val="white"/>
                </a:solidFill>
                <a:effectLst/>
                <a:uLnTx/>
                <a:uFillTx/>
                <a:latin typeface="Bahnschrift Light SemiCondensed"/>
                <a:ea typeface="+mn-ea"/>
                <a:cs typeface="+mn-cs"/>
              </a:endParaRPr>
            </a:p>
          </p:txBody>
        </p:sp>
      </p:grpSp>
      <p:grpSp>
        <p:nvGrpSpPr>
          <p:cNvPr id="4" name="Group 3">
            <a:extLst>
              <a:ext uri="{FF2B5EF4-FFF2-40B4-BE49-F238E27FC236}">
                <a16:creationId xmlns:a16="http://schemas.microsoft.com/office/drawing/2014/main" id="{D90F1D9F-4638-6DE1-7409-E6C26FA86902}"/>
              </a:ext>
            </a:extLst>
          </p:cNvPr>
          <p:cNvGrpSpPr/>
          <p:nvPr/>
        </p:nvGrpSpPr>
        <p:grpSpPr>
          <a:xfrm>
            <a:off x="838200" y="5242136"/>
            <a:ext cx="10506456" cy="1003763"/>
            <a:chOff x="0" y="3436693"/>
            <a:chExt cx="10506456" cy="1052341"/>
          </a:xfrm>
        </p:grpSpPr>
        <p:sp>
          <p:nvSpPr>
            <p:cNvPr id="6" name="Rectangle: Rounded Corners 5">
              <a:extLst>
                <a:ext uri="{FF2B5EF4-FFF2-40B4-BE49-F238E27FC236}">
                  <a16:creationId xmlns:a16="http://schemas.microsoft.com/office/drawing/2014/main" id="{1284FDBF-58D0-186A-941E-5A0EE5DF6C31}"/>
                </a:ext>
              </a:extLst>
            </p:cNvPr>
            <p:cNvSpPr/>
            <p:nvPr/>
          </p:nvSpPr>
          <p:spPr>
            <a:xfrm>
              <a:off x="0" y="3436693"/>
              <a:ext cx="10506456" cy="1052341"/>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7" name="Rectangle: Rounded Corners 6">
              <a:extLst>
                <a:ext uri="{FF2B5EF4-FFF2-40B4-BE49-F238E27FC236}">
                  <a16:creationId xmlns:a16="http://schemas.microsoft.com/office/drawing/2014/main" id="{EC61CA5A-A6AE-1F71-02D8-BC8A9115983D}"/>
                </a:ext>
              </a:extLst>
            </p:cNvPr>
            <p:cNvSpPr txBox="1"/>
            <p:nvPr/>
          </p:nvSpPr>
          <p:spPr>
            <a:xfrm>
              <a:off x="51371" y="3488065"/>
              <a:ext cx="10403714" cy="9495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marR="0" lvl="0" indent="0" algn="l" defTabSz="1200150" rtl="0" eaLnBrk="1" fontAlgn="auto" latinLnBrk="0" hangingPunct="1">
                <a:lnSpc>
                  <a:spcPct val="90000"/>
                </a:lnSpc>
                <a:spcBef>
                  <a:spcPct val="0"/>
                </a:spcBef>
                <a:spcAft>
                  <a:spcPct val="35000"/>
                </a:spcAft>
                <a:buClrTx/>
                <a:buSzTx/>
                <a:buFontTx/>
                <a:buNone/>
                <a:tabLst/>
                <a:defRPr/>
              </a:pPr>
              <a:r>
                <a:rPr kumimoji="0" lang="en-US" sz="2700" b="0" i="0" u="none" strike="noStrike" kern="1200" cap="none" spc="0" normalizeH="0" baseline="0" noProof="0">
                  <a:ln>
                    <a:noFill/>
                  </a:ln>
                  <a:solidFill>
                    <a:prstClr val="white"/>
                  </a:solidFill>
                  <a:effectLst/>
                  <a:uLnTx/>
                  <a:uFillTx/>
                  <a:latin typeface="Bahnschrift Light SemiCondensed"/>
                  <a:ea typeface="+mn-ea"/>
                  <a:cs typeface="+mn-cs"/>
                </a:rPr>
                <a:t>Adaptive</a:t>
              </a:r>
              <a:r>
                <a:rPr kumimoji="0" lang="en-AU" sz="2700" b="0" i="0" u="none" strike="noStrike" kern="1200" cap="none" spc="0" normalizeH="0" baseline="0" noProof="0">
                  <a:ln>
                    <a:noFill/>
                  </a:ln>
                  <a:solidFill>
                    <a:prstClr val="white"/>
                  </a:solidFill>
                  <a:effectLst/>
                  <a:uLnTx/>
                  <a:uFillTx/>
                  <a:latin typeface="Bahnschrift Light SemiCondensed"/>
                  <a:ea typeface="+mn-ea"/>
                  <a:cs typeface="+mn-cs"/>
                </a:rPr>
                <a:t> domain – ability to independently, work, live or play</a:t>
              </a:r>
              <a:endParaRPr kumimoji="0" lang="en-US" sz="2700" b="0" i="0" u="none" strike="noStrike" kern="1200" cap="none" spc="0" normalizeH="0" baseline="0" noProof="0">
                <a:ln>
                  <a:noFill/>
                </a:ln>
                <a:solidFill>
                  <a:prstClr val="white"/>
                </a:solidFill>
                <a:effectLst/>
                <a:uLnTx/>
                <a:uFillTx/>
                <a:latin typeface="Bahnschrift Light SemiCondensed"/>
                <a:ea typeface="+mn-ea"/>
                <a:cs typeface="+mn-cs"/>
              </a:endParaRPr>
            </a:p>
          </p:txBody>
        </p:sp>
      </p:grpSp>
    </p:spTree>
    <p:extLst>
      <p:ext uri="{BB962C8B-B14F-4D97-AF65-F5344CB8AC3E}">
        <p14:creationId xmlns:p14="http://schemas.microsoft.com/office/powerpoint/2010/main" val="352644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5A78DB7F-C165-7DA8-61D8-479680505350}"/>
              </a:ext>
            </a:extLst>
          </p:cNvPr>
          <p:cNvSpPr>
            <a:spLocks noGrp="1"/>
          </p:cNvSpPr>
          <p:nvPr>
            <p:ph type="title"/>
          </p:nvPr>
        </p:nvSpPr>
        <p:spPr>
          <a:xfrm>
            <a:off x="483436" y="1336452"/>
            <a:ext cx="3200400" cy="4461163"/>
          </a:xfrm>
        </p:spPr>
        <p:txBody>
          <a:bodyPr>
            <a:normAutofit/>
          </a:bodyPr>
          <a:lstStyle/>
          <a:p>
            <a:r>
              <a:rPr lang="en-AU" sz="4100" b="1" i="0">
                <a:solidFill>
                  <a:srgbClr val="FFFFFF"/>
                </a:solidFill>
                <a:effectLst/>
                <a:latin typeface="Noto Sans" panose="020B0502040504020204" pitchFamily="34" charset="0"/>
              </a:rPr>
              <a:t>Intellectual disability</a:t>
            </a:r>
            <a:r>
              <a:rPr lang="en-AU" sz="4100" b="0" i="0">
                <a:solidFill>
                  <a:srgbClr val="FFFFFF"/>
                </a:solidFill>
                <a:effectLst/>
                <a:latin typeface="Noto Sans" panose="020B0502040504020204" pitchFamily="34" charset="0"/>
              </a:rPr>
              <a:t> </a:t>
            </a:r>
            <a:endParaRPr lang="en-AU" sz="4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F242D094-B911-8007-A126-7A677D6A060F}"/>
              </a:ext>
            </a:extLst>
          </p:cNvPr>
          <p:cNvSpPr>
            <a:spLocks noGrp="1"/>
          </p:cNvSpPr>
          <p:nvPr>
            <p:ph idx="1"/>
          </p:nvPr>
        </p:nvSpPr>
        <p:spPr>
          <a:xfrm>
            <a:off x="4167272" y="416460"/>
            <a:ext cx="7656554" cy="6011500"/>
          </a:xfrm>
        </p:spPr>
        <p:txBody>
          <a:bodyPr anchor="ctr">
            <a:normAutofit/>
          </a:bodyPr>
          <a:lstStyle/>
          <a:p>
            <a:pPr marL="0" indent="0">
              <a:buNone/>
            </a:pPr>
            <a:r>
              <a:rPr lang="en-AU" sz="3200"/>
              <a:t>ID diagnosis used for children &gt;5 years of age as IQ testing more accurate, while GDD is the preferred term in children &lt;5 years</a:t>
            </a:r>
          </a:p>
          <a:p>
            <a:pPr marL="0" indent="0">
              <a:buNone/>
            </a:pPr>
            <a:r>
              <a:rPr lang="en-AU" sz="3200"/>
              <a:t>However, a diagnosis of ID can be made earlier if the child meets ID criteria </a:t>
            </a:r>
          </a:p>
          <a:p>
            <a:pPr marL="0" indent="0">
              <a:buNone/>
            </a:pPr>
            <a:r>
              <a:rPr lang="en-AU" sz="3200"/>
              <a:t>Not all children with GDD meet criteria for ID as they grow older</a:t>
            </a:r>
          </a:p>
          <a:p>
            <a:endParaRPr lang="en-AU"/>
          </a:p>
        </p:txBody>
      </p:sp>
    </p:spTree>
    <p:extLst>
      <p:ext uri="{BB962C8B-B14F-4D97-AF65-F5344CB8AC3E}">
        <p14:creationId xmlns:p14="http://schemas.microsoft.com/office/powerpoint/2010/main" val="3468067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3B706F-AF16-40B4-3E01-BB7F9BC79007}"/>
              </a:ext>
            </a:extLst>
          </p:cNvPr>
          <p:cNvSpPr>
            <a:spLocks noGrp="1"/>
          </p:cNvSpPr>
          <p:nvPr>
            <p:ph type="sldNum" sz="quarter" idx="12"/>
          </p:nvPr>
        </p:nvSpPr>
        <p:spPr/>
        <p:txBody>
          <a:bodyPr/>
          <a:lstStyle/>
          <a:p>
            <a:fld id="{1D9C6D5D-413B-1747-BC44-7A8BB2CB6B63}" type="slidenum">
              <a:rPr lang="en-US" smtClean="0"/>
              <a:pPr/>
              <a:t>3</a:t>
            </a:fld>
            <a:endParaRPr lang="en-US"/>
          </a:p>
        </p:txBody>
      </p:sp>
      <p:sp>
        <p:nvSpPr>
          <p:cNvPr id="6" name="Title 5">
            <a:extLst>
              <a:ext uri="{FF2B5EF4-FFF2-40B4-BE49-F238E27FC236}">
                <a16:creationId xmlns:a16="http://schemas.microsoft.com/office/drawing/2014/main" id="{F5D38A01-98B9-A5F0-E0E2-270EEF3E0BE8}"/>
              </a:ext>
            </a:extLst>
          </p:cNvPr>
          <p:cNvSpPr>
            <a:spLocks noGrp="1"/>
          </p:cNvSpPr>
          <p:nvPr>
            <p:ph type="title"/>
          </p:nvPr>
        </p:nvSpPr>
        <p:spPr/>
        <p:txBody>
          <a:bodyPr/>
          <a:lstStyle/>
          <a:p>
            <a:r>
              <a:rPr lang="en-US"/>
              <a:t>Housekeeping – Zoom Webinar</a:t>
            </a:r>
            <a:endParaRPr lang="en-AU"/>
          </a:p>
        </p:txBody>
      </p:sp>
      <p:sp>
        <p:nvSpPr>
          <p:cNvPr id="7" name="Content Placeholder 4">
            <a:extLst>
              <a:ext uri="{FF2B5EF4-FFF2-40B4-BE49-F238E27FC236}">
                <a16:creationId xmlns:a16="http://schemas.microsoft.com/office/drawing/2014/main" id="{F652E2B1-6E7D-C610-2849-5D3CDEC0E125}"/>
              </a:ext>
            </a:extLst>
          </p:cNvPr>
          <p:cNvSpPr txBox="1">
            <a:spLocks/>
          </p:cNvSpPr>
          <p:nvPr/>
        </p:nvSpPr>
        <p:spPr>
          <a:xfrm>
            <a:off x="711200" y="1454682"/>
            <a:ext cx="9177383" cy="438435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000" b="1" kern="1200" baseline="0">
                <a:solidFill>
                  <a:schemeClr val="tx1"/>
                </a:solidFill>
                <a:latin typeface="+mn-lt"/>
                <a:ea typeface="+mn-ea"/>
                <a:cs typeface="+mn-cs"/>
              </a:defRPr>
            </a:lvl1pPr>
            <a:lvl2pPr marL="36000" indent="-277200" algn="l" defTabSz="914400" rtl="0" eaLnBrk="1" latinLnBrk="0" hangingPunct="1">
              <a:lnSpc>
                <a:spcPct val="100000"/>
              </a:lnSpc>
              <a:spcBef>
                <a:spcPts val="500"/>
              </a:spcBef>
              <a:buFont typeface="Arial"/>
              <a:buChar char="•"/>
              <a:defRPr sz="2400" kern="1200" baseline="0">
                <a:solidFill>
                  <a:schemeClr val="tx1"/>
                </a:solidFill>
                <a:latin typeface="+mn-lt"/>
                <a:ea typeface="+mn-ea"/>
                <a:cs typeface="+mn-cs"/>
              </a:defRPr>
            </a:lvl2pPr>
            <a:lvl3pPr marL="576000" indent="-277200" algn="l" defTabSz="914400" rtl="0" eaLnBrk="1" latinLnBrk="0" hangingPunct="1">
              <a:lnSpc>
                <a:spcPct val="100000"/>
              </a:lnSpc>
              <a:spcBef>
                <a:spcPts val="500"/>
              </a:spcBef>
              <a:buFont typeface="Arial"/>
              <a:buChar char="•"/>
              <a:defRPr sz="2000" kern="1200" baseline="0">
                <a:solidFill>
                  <a:schemeClr val="tx1"/>
                </a:solidFill>
                <a:latin typeface="+mn-lt"/>
                <a:ea typeface="+mn-ea"/>
                <a:cs typeface="+mn-cs"/>
              </a:defRPr>
            </a:lvl3pPr>
            <a:lvl4pPr marL="864000" indent="-277200" algn="l" defTabSz="914400" rtl="0" eaLnBrk="1" latinLnBrk="0" hangingPunct="1">
              <a:lnSpc>
                <a:spcPct val="100000"/>
              </a:lnSpc>
              <a:spcBef>
                <a:spcPts val="500"/>
              </a:spcBef>
              <a:buFont typeface="Arial"/>
              <a:buChar char="•"/>
              <a:defRPr sz="1800" kern="1200">
                <a:solidFill>
                  <a:schemeClr val="tx1"/>
                </a:solidFill>
                <a:latin typeface="+mn-lt"/>
                <a:ea typeface="+mn-ea"/>
                <a:cs typeface="+mn-cs"/>
              </a:defRPr>
            </a:lvl4pPr>
            <a:lvl5pPr marL="1152000" indent="-2772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23B17D"/>
                </a:solidFill>
                <a:effectLst/>
                <a:uLnTx/>
                <a:uFillTx/>
                <a:latin typeface="Calibri" panose="020F0502020204030204"/>
                <a:ea typeface="+mn-ea"/>
                <a:cs typeface="+mn-cs"/>
              </a:rPr>
              <a:t>All attendees are muted</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23B17D"/>
                </a:solidFill>
                <a:effectLst/>
                <a:uLnTx/>
                <a:uFillTx/>
                <a:latin typeface="Calibri" panose="020F0502020204030204"/>
                <a:ea typeface="+mn-ea"/>
                <a:cs typeface="+mn-cs"/>
              </a:rPr>
              <a:t>Please ask questions via the Q&amp;A box only</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sz="2400" b="0">
                <a:solidFill>
                  <a:schemeClr val="tx1">
                    <a:lumMod val="65000"/>
                    <a:lumOff val="35000"/>
                  </a:schemeClr>
                </a:solidFill>
                <a:cs typeface="Calibri"/>
              </a:rPr>
              <a:t>Q&amp;A will be at the end of the presentation</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23B17D"/>
                </a:solidFill>
                <a:effectLst/>
                <a:uLnTx/>
                <a:uFillTx/>
                <a:latin typeface="Calibri" panose="020F0502020204030204"/>
                <a:ea typeface="+mn-lt"/>
                <a:cs typeface="Calibri" panose="020F0502020204030204"/>
              </a:rPr>
              <a:t>This session is being recorded</a:t>
            </a:r>
            <a:endParaRPr kumimoji="0" lang="en-US" sz="24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a:defRPr/>
            </a:pPr>
            <a:r>
              <a:rPr lang="en-US" sz="2400" b="0">
                <a:solidFill>
                  <a:schemeClr val="tx1">
                    <a:lumMod val="65000"/>
                    <a:lumOff val="35000"/>
                  </a:schemeClr>
                </a:solidFill>
                <a:cs typeface="Calibri"/>
              </a:rPr>
              <a:t>Questions will be asked anonymously to protect your privacy</a:t>
            </a:r>
            <a:endParaRPr lang="en-AU" sz="2400" b="0">
              <a:solidFill>
                <a:schemeClr val="tx1">
                  <a:lumMod val="65000"/>
                  <a:lumOff val="35000"/>
                </a:schemeClr>
              </a:solidFill>
              <a:cs typeface="Calibri"/>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AU" sz="2400" b="1" i="0" u="none" strike="noStrike" kern="1200" cap="none" spc="0" normalizeH="0" baseline="0" noProof="0">
              <a:ln>
                <a:noFill/>
              </a:ln>
              <a:solidFill>
                <a:srgbClr val="23B17D"/>
              </a:solidFill>
              <a:effectLst/>
              <a:uLnTx/>
              <a:uFillTx/>
              <a:latin typeface="Calibri" panose="020F0502020204030204" pitchFamily="34" charset="0"/>
              <a:ea typeface="+mn-ea"/>
              <a:cs typeface="+mn-cs"/>
            </a:endParaRPr>
          </a:p>
        </p:txBody>
      </p:sp>
      <p:pic>
        <p:nvPicPr>
          <p:cNvPr id="8" name="Picture 7">
            <a:extLst>
              <a:ext uri="{FF2B5EF4-FFF2-40B4-BE49-F238E27FC236}">
                <a16:creationId xmlns:a16="http://schemas.microsoft.com/office/drawing/2014/main" id="{904A53DF-E929-9F2C-ABA7-8D04D29A7026}"/>
              </a:ext>
            </a:extLst>
          </p:cNvPr>
          <p:cNvPicPr>
            <a:picLocks noChangeAspect="1"/>
          </p:cNvPicPr>
          <p:nvPr/>
        </p:nvPicPr>
        <p:blipFill>
          <a:blip r:embed="rId2"/>
          <a:stretch>
            <a:fillRect/>
          </a:stretch>
        </p:blipFill>
        <p:spPr>
          <a:xfrm>
            <a:off x="9447189" y="975322"/>
            <a:ext cx="2307621" cy="730542"/>
          </a:xfrm>
          <a:prstGeom prst="rect">
            <a:avLst/>
          </a:prstGeom>
        </p:spPr>
      </p:pic>
      <p:pic>
        <p:nvPicPr>
          <p:cNvPr id="9" name="Picture 8">
            <a:extLst>
              <a:ext uri="{FF2B5EF4-FFF2-40B4-BE49-F238E27FC236}">
                <a16:creationId xmlns:a16="http://schemas.microsoft.com/office/drawing/2014/main" id="{79C32E5C-C680-2272-E9AD-94E164007B30}"/>
              </a:ext>
            </a:extLst>
          </p:cNvPr>
          <p:cNvPicPr>
            <a:picLocks noChangeAspect="1"/>
          </p:cNvPicPr>
          <p:nvPr/>
        </p:nvPicPr>
        <p:blipFill>
          <a:blip r:embed="rId3"/>
          <a:stretch>
            <a:fillRect/>
          </a:stretch>
        </p:blipFill>
        <p:spPr>
          <a:xfrm>
            <a:off x="9323327" y="1822882"/>
            <a:ext cx="2555347" cy="3663561"/>
          </a:xfrm>
          <a:prstGeom prst="rect">
            <a:avLst/>
          </a:prstGeom>
        </p:spPr>
        <p:style>
          <a:lnRef idx="2">
            <a:schemeClr val="dk1"/>
          </a:lnRef>
          <a:fillRef idx="1">
            <a:schemeClr val="lt1"/>
          </a:fillRef>
          <a:effectRef idx="0">
            <a:schemeClr val="dk1"/>
          </a:effectRef>
          <a:fontRef idx="minor">
            <a:schemeClr val="dk1"/>
          </a:fontRef>
        </p:style>
      </p:pic>
      <p:sp>
        <p:nvSpPr>
          <p:cNvPr id="15" name="Oval 14">
            <a:extLst>
              <a:ext uri="{FF2B5EF4-FFF2-40B4-BE49-F238E27FC236}">
                <a16:creationId xmlns:a16="http://schemas.microsoft.com/office/drawing/2014/main" id="{6B3A714B-E517-7A05-1E39-1F6308240914}"/>
              </a:ext>
            </a:extLst>
          </p:cNvPr>
          <p:cNvSpPr/>
          <p:nvPr/>
        </p:nvSpPr>
        <p:spPr>
          <a:xfrm>
            <a:off x="10763205" y="873211"/>
            <a:ext cx="1049566" cy="9445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210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E996A3DE-8E17-A1CD-6A95-CF250FE38DEB}"/>
              </a:ext>
            </a:extLst>
          </p:cNvPr>
          <p:cNvSpPr>
            <a:spLocks noGrp="1"/>
          </p:cNvSpPr>
          <p:nvPr>
            <p:ph type="title"/>
          </p:nvPr>
        </p:nvSpPr>
        <p:spPr>
          <a:xfrm>
            <a:off x="841248" y="334644"/>
            <a:ext cx="10509504" cy="1196638"/>
          </a:xfrm>
        </p:spPr>
        <p:txBody>
          <a:bodyPr anchor="ctr">
            <a:normAutofit/>
          </a:bodyPr>
          <a:lstStyle/>
          <a:p>
            <a:r>
              <a:rPr lang="en-US" sz="4000" b="1"/>
              <a:t>Statistics</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grpSp>
        <p:nvGrpSpPr>
          <p:cNvPr id="6" name="Group 5">
            <a:extLst>
              <a:ext uri="{FF2B5EF4-FFF2-40B4-BE49-F238E27FC236}">
                <a16:creationId xmlns:a16="http://schemas.microsoft.com/office/drawing/2014/main" id="{608A7C03-737F-E25A-1165-60865952E00B}"/>
              </a:ext>
            </a:extLst>
          </p:cNvPr>
          <p:cNvGrpSpPr/>
          <p:nvPr/>
        </p:nvGrpSpPr>
        <p:grpSpPr>
          <a:xfrm>
            <a:off x="4204838" y="1674540"/>
            <a:ext cx="3782324" cy="1528023"/>
            <a:chOff x="3362065" y="2315"/>
            <a:chExt cx="3782324" cy="1528023"/>
          </a:xfrm>
        </p:grpSpPr>
        <p:sp>
          <p:nvSpPr>
            <p:cNvPr id="16" name="Rectangle: Rounded Corners 15">
              <a:extLst>
                <a:ext uri="{FF2B5EF4-FFF2-40B4-BE49-F238E27FC236}">
                  <a16:creationId xmlns:a16="http://schemas.microsoft.com/office/drawing/2014/main" id="{97BB3A9F-5D62-22B4-9F0B-F02B9B8796D0}"/>
                </a:ext>
              </a:extLst>
            </p:cNvPr>
            <p:cNvSpPr/>
            <p:nvPr/>
          </p:nvSpPr>
          <p:spPr>
            <a:xfrm>
              <a:off x="3362065" y="2315"/>
              <a:ext cx="3782324" cy="1528023"/>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7" name="Rectangle: Rounded Corners 4">
              <a:extLst>
                <a:ext uri="{FF2B5EF4-FFF2-40B4-BE49-F238E27FC236}">
                  <a16:creationId xmlns:a16="http://schemas.microsoft.com/office/drawing/2014/main" id="{E7CE6A4F-9135-AE35-9977-BD904FDB6DAB}"/>
                </a:ext>
              </a:extLst>
            </p:cNvPr>
            <p:cNvSpPr txBox="1"/>
            <p:nvPr/>
          </p:nvSpPr>
          <p:spPr>
            <a:xfrm>
              <a:off x="3436657" y="76907"/>
              <a:ext cx="3633140" cy="13788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43815" rIns="87630" bIns="4381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a:ln>
                    <a:noFill/>
                  </a:ln>
                  <a:solidFill>
                    <a:prstClr val="white"/>
                  </a:solidFill>
                  <a:effectLst/>
                  <a:uLnTx/>
                  <a:uFillTx/>
                  <a:latin typeface="Bahnschrift Light SemiCondensed"/>
                  <a:ea typeface="+mn-ea"/>
                  <a:cs typeface="+mn-cs"/>
                </a:rPr>
                <a:t>Developmental delays are common in childhood, 10%–15% of preschool children</a:t>
              </a:r>
            </a:p>
          </p:txBody>
        </p:sp>
      </p:grpSp>
      <p:grpSp>
        <p:nvGrpSpPr>
          <p:cNvPr id="7" name="Group 6">
            <a:extLst>
              <a:ext uri="{FF2B5EF4-FFF2-40B4-BE49-F238E27FC236}">
                <a16:creationId xmlns:a16="http://schemas.microsoft.com/office/drawing/2014/main" id="{4B2CA6A4-BF4F-FBFD-13B1-11BA05F92300}"/>
              </a:ext>
            </a:extLst>
          </p:cNvPr>
          <p:cNvGrpSpPr/>
          <p:nvPr/>
        </p:nvGrpSpPr>
        <p:grpSpPr>
          <a:xfrm>
            <a:off x="4204838" y="3278964"/>
            <a:ext cx="3782324" cy="1528023"/>
            <a:chOff x="3362065" y="1606739"/>
            <a:chExt cx="3782324" cy="1528023"/>
          </a:xfrm>
        </p:grpSpPr>
        <p:sp>
          <p:nvSpPr>
            <p:cNvPr id="14" name="Rectangle: Rounded Corners 13">
              <a:extLst>
                <a:ext uri="{FF2B5EF4-FFF2-40B4-BE49-F238E27FC236}">
                  <a16:creationId xmlns:a16="http://schemas.microsoft.com/office/drawing/2014/main" id="{77539E0A-0FB9-9B75-BD19-7409A45324B3}"/>
                </a:ext>
              </a:extLst>
            </p:cNvPr>
            <p:cNvSpPr/>
            <p:nvPr/>
          </p:nvSpPr>
          <p:spPr>
            <a:xfrm>
              <a:off x="3362065" y="1606739"/>
              <a:ext cx="3782324" cy="1528023"/>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5" name="Rectangle: Rounded Corners 6">
              <a:extLst>
                <a:ext uri="{FF2B5EF4-FFF2-40B4-BE49-F238E27FC236}">
                  <a16:creationId xmlns:a16="http://schemas.microsoft.com/office/drawing/2014/main" id="{CE6BFA5E-5988-7877-C2E4-4377BA63EF11}"/>
                </a:ext>
              </a:extLst>
            </p:cNvPr>
            <p:cNvSpPr txBox="1"/>
            <p:nvPr/>
          </p:nvSpPr>
          <p:spPr>
            <a:xfrm>
              <a:off x="3436657" y="1681331"/>
              <a:ext cx="3633140" cy="13788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43815" rIns="87630" bIns="4381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a:ln>
                    <a:noFill/>
                  </a:ln>
                  <a:solidFill>
                    <a:prstClr val="white"/>
                  </a:solidFill>
                  <a:effectLst/>
                  <a:uLnTx/>
                  <a:uFillTx/>
                  <a:latin typeface="Bahnschrift Light SemiCondensed"/>
                  <a:ea typeface="+mn-ea"/>
                  <a:cs typeface="+mn-cs"/>
                </a:rPr>
                <a:t>Global developmental delays are less common, occurring in 1%–3% of preschool children</a:t>
              </a:r>
            </a:p>
          </p:txBody>
        </p:sp>
      </p:grpSp>
      <p:grpSp>
        <p:nvGrpSpPr>
          <p:cNvPr id="8" name="Group 7">
            <a:extLst>
              <a:ext uri="{FF2B5EF4-FFF2-40B4-BE49-F238E27FC236}">
                <a16:creationId xmlns:a16="http://schemas.microsoft.com/office/drawing/2014/main" id="{04851795-59FB-09CF-9BD8-633698BF0160}"/>
              </a:ext>
            </a:extLst>
          </p:cNvPr>
          <p:cNvGrpSpPr/>
          <p:nvPr/>
        </p:nvGrpSpPr>
        <p:grpSpPr>
          <a:xfrm>
            <a:off x="4204838" y="4883388"/>
            <a:ext cx="3782324" cy="1528023"/>
            <a:chOff x="3362065" y="3211163"/>
            <a:chExt cx="3782324" cy="1528023"/>
          </a:xfrm>
        </p:grpSpPr>
        <p:sp>
          <p:nvSpPr>
            <p:cNvPr id="10" name="Rectangle: Rounded Corners 9">
              <a:extLst>
                <a:ext uri="{FF2B5EF4-FFF2-40B4-BE49-F238E27FC236}">
                  <a16:creationId xmlns:a16="http://schemas.microsoft.com/office/drawing/2014/main" id="{91BE8521-0AA4-FF21-36CD-ABB1AA54F988}"/>
                </a:ext>
              </a:extLst>
            </p:cNvPr>
            <p:cNvSpPr/>
            <p:nvPr/>
          </p:nvSpPr>
          <p:spPr>
            <a:xfrm>
              <a:off x="3362065" y="3211163"/>
              <a:ext cx="3782324" cy="1528023"/>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2" name="Rectangle: Rounded Corners 8">
              <a:extLst>
                <a:ext uri="{FF2B5EF4-FFF2-40B4-BE49-F238E27FC236}">
                  <a16:creationId xmlns:a16="http://schemas.microsoft.com/office/drawing/2014/main" id="{86BC4FDD-FAE0-81FA-6E27-DCD61D72A04D}"/>
                </a:ext>
              </a:extLst>
            </p:cNvPr>
            <p:cNvSpPr txBox="1"/>
            <p:nvPr/>
          </p:nvSpPr>
          <p:spPr>
            <a:xfrm>
              <a:off x="3436657" y="3285755"/>
              <a:ext cx="3633140" cy="13788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43815" rIns="87630" bIns="4381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a:ln>
                    <a:noFill/>
                  </a:ln>
                  <a:solidFill>
                    <a:prstClr val="white"/>
                  </a:solidFill>
                  <a:effectLst/>
                  <a:uLnTx/>
                  <a:uFillTx/>
                  <a:latin typeface="Bahnschrift Light SemiCondensed"/>
                  <a:ea typeface="+mn-ea"/>
                  <a:cs typeface="+mn-cs"/>
                </a:rPr>
                <a:t>Only 20-30% are identified before school age</a:t>
              </a:r>
            </a:p>
          </p:txBody>
        </p:sp>
      </p:grpSp>
    </p:spTree>
    <p:extLst>
      <p:ext uri="{BB962C8B-B14F-4D97-AF65-F5344CB8AC3E}">
        <p14:creationId xmlns:p14="http://schemas.microsoft.com/office/powerpoint/2010/main" val="33732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up of several blue paper&#10;&#10;Description automatically generated">
            <a:extLst>
              <a:ext uri="{FF2B5EF4-FFF2-40B4-BE49-F238E27FC236}">
                <a16:creationId xmlns:a16="http://schemas.microsoft.com/office/drawing/2014/main" id="{748CF1A1-297F-9C22-9F73-43542FBD6CF9}"/>
              </a:ext>
            </a:extLst>
          </p:cNvPr>
          <p:cNvPicPr>
            <a:picLocks noChangeAspect="1"/>
          </p:cNvPicPr>
          <p:nvPr/>
        </p:nvPicPr>
        <p:blipFill>
          <a:blip r:embed="rId3">
            <a:duotone>
              <a:schemeClr val="bg2">
                <a:shade val="45000"/>
                <a:satMod val="135000"/>
              </a:schemeClr>
              <a:prstClr val="white"/>
            </a:duotone>
          </a:blip>
          <a:srcRect t="10967" b="476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A1EC5EAC-BC5C-8008-AB16-3CAFFAF1C62F}"/>
              </a:ext>
            </a:extLst>
          </p:cNvPr>
          <p:cNvSpPr>
            <a:spLocks noGrp="1"/>
          </p:cNvSpPr>
          <p:nvPr>
            <p:ph type="title"/>
          </p:nvPr>
        </p:nvSpPr>
        <p:spPr>
          <a:xfrm>
            <a:off x="838200" y="126749"/>
            <a:ext cx="10515600" cy="1563939"/>
          </a:xfrm>
        </p:spPr>
        <p:txBody>
          <a:bodyPr>
            <a:normAutofit/>
          </a:bodyPr>
          <a:lstStyle/>
          <a:p>
            <a:r>
              <a:rPr lang="en-US" b="1"/>
              <a:t>Methods of early identification</a:t>
            </a:r>
            <a:endParaRPr lang="en-AU" b="1"/>
          </a:p>
        </p:txBody>
      </p:sp>
      <p:grpSp>
        <p:nvGrpSpPr>
          <p:cNvPr id="7" name="Group 6">
            <a:extLst>
              <a:ext uri="{FF2B5EF4-FFF2-40B4-BE49-F238E27FC236}">
                <a16:creationId xmlns:a16="http://schemas.microsoft.com/office/drawing/2014/main" id="{67B71905-9E50-8740-DD3A-4E951CC9098C}"/>
              </a:ext>
            </a:extLst>
          </p:cNvPr>
          <p:cNvGrpSpPr/>
          <p:nvPr/>
        </p:nvGrpSpPr>
        <p:grpSpPr>
          <a:xfrm>
            <a:off x="3055526" y="1517475"/>
            <a:ext cx="5547298" cy="910249"/>
            <a:chOff x="3364992" y="2081"/>
            <a:chExt cx="3785616" cy="910249"/>
          </a:xfrm>
        </p:grpSpPr>
        <p:sp>
          <p:nvSpPr>
            <p:cNvPr id="21" name="Rectangle: Rounded Corners 20">
              <a:extLst>
                <a:ext uri="{FF2B5EF4-FFF2-40B4-BE49-F238E27FC236}">
                  <a16:creationId xmlns:a16="http://schemas.microsoft.com/office/drawing/2014/main" id="{CF1FF0E7-5D0D-2E76-0030-411D43B9AD34}"/>
                </a:ext>
              </a:extLst>
            </p:cNvPr>
            <p:cNvSpPr/>
            <p:nvPr/>
          </p:nvSpPr>
          <p:spPr>
            <a:xfrm>
              <a:off x="3364992" y="2081"/>
              <a:ext cx="3785616" cy="910249"/>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2" name="Rectangle: Rounded Corners 4">
              <a:extLst>
                <a:ext uri="{FF2B5EF4-FFF2-40B4-BE49-F238E27FC236}">
                  <a16:creationId xmlns:a16="http://schemas.microsoft.com/office/drawing/2014/main" id="{F7F94592-7C24-8437-CEDD-5257599ECD25}"/>
                </a:ext>
              </a:extLst>
            </p:cNvPr>
            <p:cNvSpPr txBox="1"/>
            <p:nvPr/>
          </p:nvSpPr>
          <p:spPr>
            <a:xfrm>
              <a:off x="3409427" y="46516"/>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Checklist of developmental milestones</a:t>
              </a:r>
            </a:p>
          </p:txBody>
        </p:sp>
      </p:grpSp>
      <p:grpSp>
        <p:nvGrpSpPr>
          <p:cNvPr id="8" name="Group 7">
            <a:extLst>
              <a:ext uri="{FF2B5EF4-FFF2-40B4-BE49-F238E27FC236}">
                <a16:creationId xmlns:a16="http://schemas.microsoft.com/office/drawing/2014/main" id="{F174CD6C-556A-CFD3-99EF-397E59B9F858}"/>
              </a:ext>
            </a:extLst>
          </p:cNvPr>
          <p:cNvGrpSpPr/>
          <p:nvPr/>
        </p:nvGrpSpPr>
        <p:grpSpPr>
          <a:xfrm>
            <a:off x="3055526" y="2473238"/>
            <a:ext cx="5547298" cy="910249"/>
            <a:chOff x="3364992" y="957844"/>
            <a:chExt cx="3785616" cy="910249"/>
          </a:xfrm>
          <a:solidFill>
            <a:srgbClr val="7030A0"/>
          </a:solidFill>
        </p:grpSpPr>
        <p:sp>
          <p:nvSpPr>
            <p:cNvPr id="19" name="Rectangle: Rounded Corners 18">
              <a:extLst>
                <a:ext uri="{FF2B5EF4-FFF2-40B4-BE49-F238E27FC236}">
                  <a16:creationId xmlns:a16="http://schemas.microsoft.com/office/drawing/2014/main" id="{03E1ECD5-58D7-530F-DDAA-FA9E60AB2878}"/>
                </a:ext>
              </a:extLst>
            </p:cNvPr>
            <p:cNvSpPr/>
            <p:nvPr/>
          </p:nvSpPr>
          <p:spPr>
            <a:xfrm>
              <a:off x="3364992" y="957844"/>
              <a:ext cx="3785616" cy="91024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0" name="Rectangle: Rounded Corners 6">
              <a:extLst>
                <a:ext uri="{FF2B5EF4-FFF2-40B4-BE49-F238E27FC236}">
                  <a16:creationId xmlns:a16="http://schemas.microsoft.com/office/drawing/2014/main" id="{C18C4DA0-3DF1-7283-330E-A7E7CAD53728}"/>
                </a:ext>
              </a:extLst>
            </p:cNvPr>
            <p:cNvSpPr txBox="1"/>
            <p:nvPr/>
          </p:nvSpPr>
          <p:spPr>
            <a:xfrm>
              <a:off x="3409427" y="1002279"/>
              <a:ext cx="3696746" cy="8213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Clinical judgement</a:t>
              </a:r>
            </a:p>
          </p:txBody>
        </p:sp>
      </p:grpSp>
      <p:grpSp>
        <p:nvGrpSpPr>
          <p:cNvPr id="9" name="Group 8">
            <a:extLst>
              <a:ext uri="{FF2B5EF4-FFF2-40B4-BE49-F238E27FC236}">
                <a16:creationId xmlns:a16="http://schemas.microsoft.com/office/drawing/2014/main" id="{9D16E030-8CA4-98CC-7F42-11BD9B82FF9B}"/>
              </a:ext>
            </a:extLst>
          </p:cNvPr>
          <p:cNvGrpSpPr/>
          <p:nvPr/>
        </p:nvGrpSpPr>
        <p:grpSpPr>
          <a:xfrm>
            <a:off x="3055526" y="3429000"/>
            <a:ext cx="5547298" cy="910249"/>
            <a:chOff x="3364992" y="1913606"/>
            <a:chExt cx="3785616" cy="910249"/>
          </a:xfrm>
        </p:grpSpPr>
        <p:sp>
          <p:nvSpPr>
            <p:cNvPr id="17" name="Rectangle: Rounded Corners 16">
              <a:extLst>
                <a:ext uri="{FF2B5EF4-FFF2-40B4-BE49-F238E27FC236}">
                  <a16:creationId xmlns:a16="http://schemas.microsoft.com/office/drawing/2014/main" id="{7A1E8859-3822-2578-119A-8EC2FAF74444}"/>
                </a:ext>
              </a:extLst>
            </p:cNvPr>
            <p:cNvSpPr/>
            <p:nvPr/>
          </p:nvSpPr>
          <p:spPr>
            <a:xfrm>
              <a:off x="3364992" y="1913606"/>
              <a:ext cx="3785616" cy="910249"/>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8" name="Rectangle: Rounded Corners 8">
              <a:extLst>
                <a:ext uri="{FF2B5EF4-FFF2-40B4-BE49-F238E27FC236}">
                  <a16:creationId xmlns:a16="http://schemas.microsoft.com/office/drawing/2014/main" id="{8E484F1E-DB90-C0C1-69B8-70696A33AB29}"/>
                </a:ext>
              </a:extLst>
            </p:cNvPr>
            <p:cNvSpPr txBox="1"/>
            <p:nvPr/>
          </p:nvSpPr>
          <p:spPr>
            <a:xfrm>
              <a:off x="3409427" y="1958041"/>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Parental recall of previous milestones</a:t>
              </a:r>
            </a:p>
          </p:txBody>
        </p:sp>
      </p:grpSp>
      <p:grpSp>
        <p:nvGrpSpPr>
          <p:cNvPr id="11" name="Group 10">
            <a:extLst>
              <a:ext uri="{FF2B5EF4-FFF2-40B4-BE49-F238E27FC236}">
                <a16:creationId xmlns:a16="http://schemas.microsoft.com/office/drawing/2014/main" id="{A11E9DF7-0A71-BF3D-D31D-AACD9BF69C16}"/>
              </a:ext>
            </a:extLst>
          </p:cNvPr>
          <p:cNvGrpSpPr/>
          <p:nvPr/>
        </p:nvGrpSpPr>
        <p:grpSpPr>
          <a:xfrm>
            <a:off x="3055526" y="4384762"/>
            <a:ext cx="5547298" cy="910249"/>
            <a:chOff x="3364992" y="2869368"/>
            <a:chExt cx="3785616" cy="910249"/>
          </a:xfrm>
        </p:grpSpPr>
        <p:sp>
          <p:nvSpPr>
            <p:cNvPr id="15" name="Rectangle: Rounded Corners 14">
              <a:extLst>
                <a:ext uri="{FF2B5EF4-FFF2-40B4-BE49-F238E27FC236}">
                  <a16:creationId xmlns:a16="http://schemas.microsoft.com/office/drawing/2014/main" id="{FB033BBF-A794-7D34-6CAC-0E1193902FC5}"/>
                </a:ext>
              </a:extLst>
            </p:cNvPr>
            <p:cNvSpPr/>
            <p:nvPr/>
          </p:nvSpPr>
          <p:spPr>
            <a:xfrm>
              <a:off x="3364992" y="2869368"/>
              <a:ext cx="3785616" cy="910249"/>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6" name="Rectangle: Rounded Corners 10">
              <a:extLst>
                <a:ext uri="{FF2B5EF4-FFF2-40B4-BE49-F238E27FC236}">
                  <a16:creationId xmlns:a16="http://schemas.microsoft.com/office/drawing/2014/main" id="{A411C710-1813-FA8E-45C1-A446FFCDBB37}"/>
                </a:ext>
              </a:extLst>
            </p:cNvPr>
            <p:cNvSpPr txBox="1"/>
            <p:nvPr/>
          </p:nvSpPr>
          <p:spPr>
            <a:xfrm>
              <a:off x="3409427" y="2913803"/>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Parental recall of current milestones </a:t>
              </a:r>
            </a:p>
          </p:txBody>
        </p:sp>
      </p:grpSp>
      <p:grpSp>
        <p:nvGrpSpPr>
          <p:cNvPr id="12" name="Group 11">
            <a:extLst>
              <a:ext uri="{FF2B5EF4-FFF2-40B4-BE49-F238E27FC236}">
                <a16:creationId xmlns:a16="http://schemas.microsoft.com/office/drawing/2014/main" id="{C70F5DAA-1213-8520-1243-102258263532}"/>
              </a:ext>
            </a:extLst>
          </p:cNvPr>
          <p:cNvGrpSpPr/>
          <p:nvPr/>
        </p:nvGrpSpPr>
        <p:grpSpPr>
          <a:xfrm>
            <a:off x="3055526" y="5340524"/>
            <a:ext cx="5547298" cy="910249"/>
            <a:chOff x="3364992" y="3825130"/>
            <a:chExt cx="3785616" cy="910249"/>
          </a:xfrm>
        </p:grpSpPr>
        <p:sp>
          <p:nvSpPr>
            <p:cNvPr id="13" name="Rectangle: Rounded Corners 12">
              <a:extLst>
                <a:ext uri="{FF2B5EF4-FFF2-40B4-BE49-F238E27FC236}">
                  <a16:creationId xmlns:a16="http://schemas.microsoft.com/office/drawing/2014/main" id="{514ECE5B-8106-7E80-9544-EEDEC51BF0DF}"/>
                </a:ext>
              </a:extLst>
            </p:cNvPr>
            <p:cNvSpPr/>
            <p:nvPr/>
          </p:nvSpPr>
          <p:spPr>
            <a:xfrm>
              <a:off x="3364992" y="3825130"/>
              <a:ext cx="3785616" cy="910249"/>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4" name="Rectangle: Rounded Corners 12">
              <a:extLst>
                <a:ext uri="{FF2B5EF4-FFF2-40B4-BE49-F238E27FC236}">
                  <a16:creationId xmlns:a16="http://schemas.microsoft.com/office/drawing/2014/main" id="{1290F339-6187-F005-A9FA-488B405B0B2E}"/>
                </a:ext>
              </a:extLst>
            </p:cNvPr>
            <p:cNvSpPr txBox="1"/>
            <p:nvPr/>
          </p:nvSpPr>
          <p:spPr>
            <a:xfrm>
              <a:off x="3409427" y="3869565"/>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AU" sz="2500" b="0" i="0" u="none" strike="noStrike" kern="1200" cap="none" spc="0" normalizeH="0" baseline="0" noProof="0">
                  <a:ln>
                    <a:noFill/>
                  </a:ln>
                  <a:solidFill>
                    <a:prstClr val="white"/>
                  </a:solidFill>
                  <a:effectLst/>
                  <a:uLnTx/>
                  <a:uFillTx/>
                  <a:latin typeface="Bahnschrift Light SemiCondensed"/>
                  <a:ea typeface="+mn-ea"/>
                  <a:cs typeface="+mn-cs"/>
                </a:rPr>
                <a:t>Screening tools</a:t>
              </a:r>
              <a:br>
                <a:rPr kumimoji="0" lang="en-AU" sz="2500" b="0" i="0" u="none" strike="noStrike" kern="1200" cap="none" spc="0" normalizeH="0" baseline="0" noProof="0">
                  <a:ln>
                    <a:noFill/>
                  </a:ln>
                  <a:solidFill>
                    <a:prstClr val="white"/>
                  </a:solidFill>
                  <a:effectLst/>
                  <a:uLnTx/>
                  <a:uFillTx/>
                  <a:latin typeface="Bahnschrift Light SemiCondensed"/>
                  <a:ea typeface="+mn-ea"/>
                  <a:cs typeface="+mn-cs"/>
                </a:rPr>
              </a:br>
              <a:endParaRPr kumimoji="0" lang="en-US" sz="2500" b="0" i="0" u="none" strike="noStrike" kern="1200" cap="none" spc="0" normalizeH="0" baseline="0" noProof="0">
                <a:ln>
                  <a:noFill/>
                </a:ln>
                <a:solidFill>
                  <a:prstClr val="white"/>
                </a:solidFill>
                <a:effectLst/>
                <a:uLnTx/>
                <a:uFillTx/>
                <a:latin typeface="Bahnschrift Light SemiCondensed"/>
                <a:ea typeface="+mn-ea"/>
                <a:cs typeface="+mn-cs"/>
              </a:endParaRPr>
            </a:p>
          </p:txBody>
        </p:sp>
      </p:grpSp>
    </p:spTree>
    <p:extLst>
      <p:ext uri="{BB962C8B-B14F-4D97-AF65-F5344CB8AC3E}">
        <p14:creationId xmlns:p14="http://schemas.microsoft.com/office/powerpoint/2010/main" val="1715808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graphicFrame>
        <p:nvGraphicFramePr>
          <p:cNvPr id="13" name="Content Placeholder 2">
            <a:extLst>
              <a:ext uri="{FF2B5EF4-FFF2-40B4-BE49-F238E27FC236}">
                <a16:creationId xmlns:a16="http://schemas.microsoft.com/office/drawing/2014/main" id="{2FBE5750-8CAC-969D-4423-F6D5B133422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6" name="Group 15">
            <a:extLst>
              <a:ext uri="{FF2B5EF4-FFF2-40B4-BE49-F238E27FC236}">
                <a16:creationId xmlns:a16="http://schemas.microsoft.com/office/drawing/2014/main" id="{4E22CED2-6608-F6DA-4BDA-70652820340C}"/>
              </a:ext>
            </a:extLst>
          </p:cNvPr>
          <p:cNvGrpSpPr/>
          <p:nvPr/>
        </p:nvGrpSpPr>
        <p:grpSpPr>
          <a:xfrm>
            <a:off x="838200" y="457688"/>
            <a:ext cx="5547298" cy="910249"/>
            <a:chOff x="3364992" y="2081"/>
            <a:chExt cx="3785616" cy="910249"/>
          </a:xfrm>
        </p:grpSpPr>
        <p:sp>
          <p:nvSpPr>
            <p:cNvPr id="17" name="Rectangle: Rounded Corners 16">
              <a:extLst>
                <a:ext uri="{FF2B5EF4-FFF2-40B4-BE49-F238E27FC236}">
                  <a16:creationId xmlns:a16="http://schemas.microsoft.com/office/drawing/2014/main" id="{BC05A72E-0CE9-3235-0BD7-8DA0C25CF4A9}"/>
                </a:ext>
              </a:extLst>
            </p:cNvPr>
            <p:cNvSpPr/>
            <p:nvPr/>
          </p:nvSpPr>
          <p:spPr>
            <a:xfrm>
              <a:off x="3364992" y="2081"/>
              <a:ext cx="3785616" cy="910249"/>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8" name="Rectangle: Rounded Corners 4">
              <a:extLst>
                <a:ext uri="{FF2B5EF4-FFF2-40B4-BE49-F238E27FC236}">
                  <a16:creationId xmlns:a16="http://schemas.microsoft.com/office/drawing/2014/main" id="{35B5B537-CC1E-8A31-879E-0149FFAC731A}"/>
                </a:ext>
              </a:extLst>
            </p:cNvPr>
            <p:cNvSpPr txBox="1"/>
            <p:nvPr/>
          </p:nvSpPr>
          <p:spPr>
            <a:xfrm>
              <a:off x="3409427" y="46516"/>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Checklist of developmental milestones</a:t>
              </a:r>
            </a:p>
          </p:txBody>
        </p:sp>
      </p:grpSp>
    </p:spTree>
    <p:extLst>
      <p:ext uri="{BB962C8B-B14F-4D97-AF65-F5344CB8AC3E}">
        <p14:creationId xmlns:p14="http://schemas.microsoft.com/office/powerpoint/2010/main" val="415205971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BAD9AB-615C-AF4E-BF80-B26199CDB983}"/>
            </a:ext>
          </a:extLst>
        </p:cNvPr>
        <p:cNvGrpSpPr/>
        <p:nvPr/>
      </p:nvGrpSpPr>
      <p:grpSpPr>
        <a:xfrm>
          <a:off x="0" y="0"/>
          <a:ext cx="0" cy="0"/>
          <a:chOff x="0" y="0"/>
          <a:chExt cx="0" cy="0"/>
        </a:xfrm>
      </p:grpSpPr>
      <p:pic>
        <p:nvPicPr>
          <p:cNvPr id="6" name="Picture 5" descr="A close-up of several blue paper&#10;&#10;Description automatically generated">
            <a:extLst>
              <a:ext uri="{FF2B5EF4-FFF2-40B4-BE49-F238E27FC236}">
                <a16:creationId xmlns:a16="http://schemas.microsoft.com/office/drawing/2014/main" id="{E0FA0DF0-3AEC-E09A-A668-878901735F53}"/>
              </a:ext>
            </a:extLst>
          </p:cNvPr>
          <p:cNvPicPr>
            <a:picLocks noChangeAspect="1"/>
          </p:cNvPicPr>
          <p:nvPr/>
        </p:nvPicPr>
        <p:blipFill>
          <a:blip r:embed="rId3">
            <a:duotone>
              <a:schemeClr val="bg2">
                <a:shade val="45000"/>
                <a:satMod val="135000"/>
              </a:schemeClr>
              <a:prstClr val="white"/>
            </a:duotone>
          </a:blip>
          <a:srcRect t="10967" b="476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3533557-BA45-BBA8-906D-BC807E603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F8C45583-89DF-96EB-CC64-C3C8CD984226}"/>
              </a:ext>
            </a:extLst>
          </p:cNvPr>
          <p:cNvSpPr>
            <a:spLocks noGrp="1"/>
          </p:cNvSpPr>
          <p:nvPr>
            <p:ph type="title"/>
          </p:nvPr>
        </p:nvSpPr>
        <p:spPr>
          <a:xfrm>
            <a:off x="838200" y="126749"/>
            <a:ext cx="10515600" cy="1563939"/>
          </a:xfrm>
        </p:spPr>
        <p:txBody>
          <a:bodyPr>
            <a:normAutofit/>
          </a:bodyPr>
          <a:lstStyle/>
          <a:p>
            <a:r>
              <a:rPr lang="en-US" b="1"/>
              <a:t>Methods of early identification</a:t>
            </a:r>
            <a:endParaRPr lang="en-AU" b="1"/>
          </a:p>
        </p:txBody>
      </p:sp>
      <p:grpSp>
        <p:nvGrpSpPr>
          <p:cNvPr id="7" name="Group 6">
            <a:extLst>
              <a:ext uri="{FF2B5EF4-FFF2-40B4-BE49-F238E27FC236}">
                <a16:creationId xmlns:a16="http://schemas.microsoft.com/office/drawing/2014/main" id="{1F23D559-D0EC-9F48-F8D6-3DE71E564246}"/>
              </a:ext>
            </a:extLst>
          </p:cNvPr>
          <p:cNvGrpSpPr/>
          <p:nvPr/>
        </p:nvGrpSpPr>
        <p:grpSpPr>
          <a:xfrm>
            <a:off x="3055526" y="1517475"/>
            <a:ext cx="5547298" cy="910249"/>
            <a:chOff x="3364992" y="2081"/>
            <a:chExt cx="3785616" cy="910249"/>
          </a:xfrm>
          <a:solidFill>
            <a:schemeClr val="bg1">
              <a:lumMod val="75000"/>
            </a:schemeClr>
          </a:solidFill>
        </p:grpSpPr>
        <p:sp>
          <p:nvSpPr>
            <p:cNvPr id="21" name="Rectangle: Rounded Corners 20">
              <a:extLst>
                <a:ext uri="{FF2B5EF4-FFF2-40B4-BE49-F238E27FC236}">
                  <a16:creationId xmlns:a16="http://schemas.microsoft.com/office/drawing/2014/main" id="{5298A4C9-B345-AA83-2B4F-6581A4FB01C9}"/>
                </a:ext>
              </a:extLst>
            </p:cNvPr>
            <p:cNvSpPr/>
            <p:nvPr/>
          </p:nvSpPr>
          <p:spPr>
            <a:xfrm>
              <a:off x="3364992" y="2081"/>
              <a:ext cx="3785616" cy="910249"/>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2" name="Rectangle: Rounded Corners 4">
              <a:extLst>
                <a:ext uri="{FF2B5EF4-FFF2-40B4-BE49-F238E27FC236}">
                  <a16:creationId xmlns:a16="http://schemas.microsoft.com/office/drawing/2014/main" id="{13C0340D-679A-BD08-C55B-60B674D1BE85}"/>
                </a:ext>
              </a:extLst>
            </p:cNvPr>
            <p:cNvSpPr txBox="1"/>
            <p:nvPr/>
          </p:nvSpPr>
          <p:spPr>
            <a:xfrm>
              <a:off x="3409427" y="46516"/>
              <a:ext cx="3696746" cy="8213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Checklist of developmental milestones</a:t>
              </a:r>
            </a:p>
          </p:txBody>
        </p:sp>
      </p:grpSp>
      <p:grpSp>
        <p:nvGrpSpPr>
          <p:cNvPr id="8" name="Group 7">
            <a:extLst>
              <a:ext uri="{FF2B5EF4-FFF2-40B4-BE49-F238E27FC236}">
                <a16:creationId xmlns:a16="http://schemas.microsoft.com/office/drawing/2014/main" id="{C84502E9-7FD2-1EFA-92DC-C5F16D248055}"/>
              </a:ext>
            </a:extLst>
          </p:cNvPr>
          <p:cNvGrpSpPr/>
          <p:nvPr/>
        </p:nvGrpSpPr>
        <p:grpSpPr>
          <a:xfrm>
            <a:off x="3055526" y="2473238"/>
            <a:ext cx="5547298" cy="910249"/>
            <a:chOff x="3364992" y="957844"/>
            <a:chExt cx="3785616" cy="910249"/>
          </a:xfrm>
          <a:solidFill>
            <a:srgbClr val="7030A0"/>
          </a:solidFill>
        </p:grpSpPr>
        <p:sp>
          <p:nvSpPr>
            <p:cNvPr id="19" name="Rectangle: Rounded Corners 18">
              <a:extLst>
                <a:ext uri="{FF2B5EF4-FFF2-40B4-BE49-F238E27FC236}">
                  <a16:creationId xmlns:a16="http://schemas.microsoft.com/office/drawing/2014/main" id="{D7E47312-FCD4-CF87-45DD-931DB6922FEC}"/>
                </a:ext>
              </a:extLst>
            </p:cNvPr>
            <p:cNvSpPr/>
            <p:nvPr/>
          </p:nvSpPr>
          <p:spPr>
            <a:xfrm>
              <a:off x="3364992" y="957844"/>
              <a:ext cx="3785616" cy="91024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0" name="Rectangle: Rounded Corners 6">
              <a:extLst>
                <a:ext uri="{FF2B5EF4-FFF2-40B4-BE49-F238E27FC236}">
                  <a16:creationId xmlns:a16="http://schemas.microsoft.com/office/drawing/2014/main" id="{EC4A0658-E00B-EC9A-A26D-69122BAACC71}"/>
                </a:ext>
              </a:extLst>
            </p:cNvPr>
            <p:cNvSpPr txBox="1"/>
            <p:nvPr/>
          </p:nvSpPr>
          <p:spPr>
            <a:xfrm>
              <a:off x="3409427" y="1002279"/>
              <a:ext cx="3696746" cy="8213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Clinical judgement</a:t>
              </a:r>
            </a:p>
          </p:txBody>
        </p:sp>
      </p:grpSp>
      <p:grpSp>
        <p:nvGrpSpPr>
          <p:cNvPr id="9" name="Group 8">
            <a:extLst>
              <a:ext uri="{FF2B5EF4-FFF2-40B4-BE49-F238E27FC236}">
                <a16:creationId xmlns:a16="http://schemas.microsoft.com/office/drawing/2014/main" id="{279FBA77-7B9C-9833-A7A2-7EC1D55B4F4A}"/>
              </a:ext>
            </a:extLst>
          </p:cNvPr>
          <p:cNvGrpSpPr/>
          <p:nvPr/>
        </p:nvGrpSpPr>
        <p:grpSpPr>
          <a:xfrm>
            <a:off x="3055526" y="3429000"/>
            <a:ext cx="5547298" cy="910249"/>
            <a:chOff x="3364992" y="1913606"/>
            <a:chExt cx="3785616" cy="910249"/>
          </a:xfrm>
        </p:grpSpPr>
        <p:sp>
          <p:nvSpPr>
            <p:cNvPr id="17" name="Rectangle: Rounded Corners 16">
              <a:extLst>
                <a:ext uri="{FF2B5EF4-FFF2-40B4-BE49-F238E27FC236}">
                  <a16:creationId xmlns:a16="http://schemas.microsoft.com/office/drawing/2014/main" id="{09D97021-C191-3BF8-D441-8FFDD777CFEE}"/>
                </a:ext>
              </a:extLst>
            </p:cNvPr>
            <p:cNvSpPr/>
            <p:nvPr/>
          </p:nvSpPr>
          <p:spPr>
            <a:xfrm>
              <a:off x="3364992" y="1913606"/>
              <a:ext cx="3785616" cy="910249"/>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8" name="Rectangle: Rounded Corners 8">
              <a:extLst>
                <a:ext uri="{FF2B5EF4-FFF2-40B4-BE49-F238E27FC236}">
                  <a16:creationId xmlns:a16="http://schemas.microsoft.com/office/drawing/2014/main" id="{1AF860C2-5120-9F50-4526-83D29B895ABB}"/>
                </a:ext>
              </a:extLst>
            </p:cNvPr>
            <p:cNvSpPr txBox="1"/>
            <p:nvPr/>
          </p:nvSpPr>
          <p:spPr>
            <a:xfrm>
              <a:off x="3409427" y="1958041"/>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Parental recall of previous milestones</a:t>
              </a:r>
            </a:p>
          </p:txBody>
        </p:sp>
      </p:grpSp>
      <p:grpSp>
        <p:nvGrpSpPr>
          <p:cNvPr id="11" name="Group 10">
            <a:extLst>
              <a:ext uri="{FF2B5EF4-FFF2-40B4-BE49-F238E27FC236}">
                <a16:creationId xmlns:a16="http://schemas.microsoft.com/office/drawing/2014/main" id="{A78E249F-2854-A1BA-0AD8-6E5FCD244C10}"/>
              </a:ext>
            </a:extLst>
          </p:cNvPr>
          <p:cNvGrpSpPr/>
          <p:nvPr/>
        </p:nvGrpSpPr>
        <p:grpSpPr>
          <a:xfrm>
            <a:off x="3055526" y="4384762"/>
            <a:ext cx="5547298" cy="910249"/>
            <a:chOff x="3364992" y="2869368"/>
            <a:chExt cx="3785616" cy="910249"/>
          </a:xfrm>
        </p:grpSpPr>
        <p:sp>
          <p:nvSpPr>
            <p:cNvPr id="15" name="Rectangle: Rounded Corners 14">
              <a:extLst>
                <a:ext uri="{FF2B5EF4-FFF2-40B4-BE49-F238E27FC236}">
                  <a16:creationId xmlns:a16="http://schemas.microsoft.com/office/drawing/2014/main" id="{FFB45EC7-36DA-A35A-A790-0D54EA52A26E}"/>
                </a:ext>
              </a:extLst>
            </p:cNvPr>
            <p:cNvSpPr/>
            <p:nvPr/>
          </p:nvSpPr>
          <p:spPr>
            <a:xfrm>
              <a:off x="3364992" y="2869368"/>
              <a:ext cx="3785616" cy="910249"/>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6" name="Rectangle: Rounded Corners 10">
              <a:extLst>
                <a:ext uri="{FF2B5EF4-FFF2-40B4-BE49-F238E27FC236}">
                  <a16:creationId xmlns:a16="http://schemas.microsoft.com/office/drawing/2014/main" id="{80DED603-1AB8-049B-D967-24449074AA1C}"/>
                </a:ext>
              </a:extLst>
            </p:cNvPr>
            <p:cNvSpPr txBox="1"/>
            <p:nvPr/>
          </p:nvSpPr>
          <p:spPr>
            <a:xfrm>
              <a:off x="3409427" y="2913803"/>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Parental recall of current milestones </a:t>
              </a:r>
            </a:p>
          </p:txBody>
        </p:sp>
      </p:grpSp>
      <p:grpSp>
        <p:nvGrpSpPr>
          <p:cNvPr id="12" name="Group 11">
            <a:extLst>
              <a:ext uri="{FF2B5EF4-FFF2-40B4-BE49-F238E27FC236}">
                <a16:creationId xmlns:a16="http://schemas.microsoft.com/office/drawing/2014/main" id="{6405181C-19DF-5CE7-4565-50AA578649EF}"/>
              </a:ext>
            </a:extLst>
          </p:cNvPr>
          <p:cNvGrpSpPr/>
          <p:nvPr/>
        </p:nvGrpSpPr>
        <p:grpSpPr>
          <a:xfrm>
            <a:off x="3055526" y="5340524"/>
            <a:ext cx="5547298" cy="910249"/>
            <a:chOff x="3364992" y="3825130"/>
            <a:chExt cx="3785616" cy="910249"/>
          </a:xfrm>
        </p:grpSpPr>
        <p:sp>
          <p:nvSpPr>
            <p:cNvPr id="13" name="Rectangle: Rounded Corners 12">
              <a:extLst>
                <a:ext uri="{FF2B5EF4-FFF2-40B4-BE49-F238E27FC236}">
                  <a16:creationId xmlns:a16="http://schemas.microsoft.com/office/drawing/2014/main" id="{22754972-44FF-BBBB-D506-46328C5465D5}"/>
                </a:ext>
              </a:extLst>
            </p:cNvPr>
            <p:cNvSpPr/>
            <p:nvPr/>
          </p:nvSpPr>
          <p:spPr>
            <a:xfrm>
              <a:off x="3364992" y="3825130"/>
              <a:ext cx="3785616" cy="910249"/>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4" name="Rectangle: Rounded Corners 12">
              <a:extLst>
                <a:ext uri="{FF2B5EF4-FFF2-40B4-BE49-F238E27FC236}">
                  <a16:creationId xmlns:a16="http://schemas.microsoft.com/office/drawing/2014/main" id="{C1675F2B-03D6-CAC1-6B99-45660755E6F3}"/>
                </a:ext>
              </a:extLst>
            </p:cNvPr>
            <p:cNvSpPr txBox="1"/>
            <p:nvPr/>
          </p:nvSpPr>
          <p:spPr>
            <a:xfrm>
              <a:off x="3409427" y="3869565"/>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AU" sz="2500" b="0" i="0" u="none" strike="noStrike" kern="1200" cap="none" spc="0" normalizeH="0" baseline="0" noProof="0">
                  <a:ln>
                    <a:noFill/>
                  </a:ln>
                  <a:solidFill>
                    <a:prstClr val="white"/>
                  </a:solidFill>
                  <a:effectLst/>
                  <a:uLnTx/>
                  <a:uFillTx/>
                  <a:latin typeface="Bahnschrift Light SemiCondensed"/>
                  <a:ea typeface="+mn-ea"/>
                  <a:cs typeface="+mn-cs"/>
                </a:rPr>
                <a:t>Screening tools</a:t>
              </a:r>
              <a:br>
                <a:rPr kumimoji="0" lang="en-AU" sz="2500" b="0" i="0" u="none" strike="noStrike" kern="1200" cap="none" spc="0" normalizeH="0" baseline="0" noProof="0">
                  <a:ln>
                    <a:noFill/>
                  </a:ln>
                  <a:solidFill>
                    <a:prstClr val="white"/>
                  </a:solidFill>
                  <a:effectLst/>
                  <a:uLnTx/>
                  <a:uFillTx/>
                  <a:latin typeface="Bahnschrift Light SemiCondensed"/>
                  <a:ea typeface="+mn-ea"/>
                  <a:cs typeface="+mn-cs"/>
                </a:rPr>
              </a:br>
              <a:endParaRPr kumimoji="0" lang="en-US" sz="2500" b="0" i="0" u="none" strike="noStrike" kern="1200" cap="none" spc="0" normalizeH="0" baseline="0" noProof="0">
                <a:ln>
                  <a:noFill/>
                </a:ln>
                <a:solidFill>
                  <a:prstClr val="white"/>
                </a:solidFill>
                <a:effectLst/>
                <a:uLnTx/>
                <a:uFillTx/>
                <a:latin typeface="Bahnschrift Light SemiCondensed"/>
                <a:ea typeface="+mn-ea"/>
                <a:cs typeface="+mn-cs"/>
              </a:endParaRPr>
            </a:p>
          </p:txBody>
        </p:sp>
      </p:grpSp>
    </p:spTree>
    <p:extLst>
      <p:ext uri="{BB962C8B-B14F-4D97-AF65-F5344CB8AC3E}">
        <p14:creationId xmlns:p14="http://schemas.microsoft.com/office/powerpoint/2010/main" val="39877901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2444C3-7133-D41C-42D3-0B39E0AAB81A}"/>
            </a:ext>
          </a:extLst>
        </p:cNvPr>
        <p:cNvGrpSpPr/>
        <p:nvPr/>
      </p:nvGrpSpPr>
      <p:grpSpPr>
        <a:xfrm>
          <a:off x="0" y="0"/>
          <a:ext cx="0" cy="0"/>
          <a:chOff x="0" y="0"/>
          <a:chExt cx="0" cy="0"/>
        </a:xfrm>
      </p:grpSpPr>
      <p:pic>
        <p:nvPicPr>
          <p:cNvPr id="6" name="Picture 5" descr="A close-up of several blue paper&#10;&#10;Description automatically generated">
            <a:extLst>
              <a:ext uri="{FF2B5EF4-FFF2-40B4-BE49-F238E27FC236}">
                <a16:creationId xmlns:a16="http://schemas.microsoft.com/office/drawing/2014/main" id="{89BED4B0-577D-22C1-96AB-F3D7A261995C}"/>
              </a:ext>
            </a:extLst>
          </p:cNvPr>
          <p:cNvPicPr>
            <a:picLocks noChangeAspect="1"/>
          </p:cNvPicPr>
          <p:nvPr/>
        </p:nvPicPr>
        <p:blipFill>
          <a:blip r:embed="rId3">
            <a:duotone>
              <a:schemeClr val="bg2">
                <a:shade val="45000"/>
                <a:satMod val="135000"/>
              </a:schemeClr>
              <a:prstClr val="white"/>
            </a:duotone>
          </a:blip>
          <a:srcRect t="10967" b="4764"/>
          <a:stretch/>
        </p:blipFill>
        <p:spPr>
          <a:xfrm>
            <a:off x="20" y="10"/>
            <a:ext cx="12191980" cy="6857990"/>
          </a:xfrm>
          <a:prstGeom prst="rect">
            <a:avLst/>
          </a:prstGeom>
        </p:spPr>
      </p:pic>
      <p:pic>
        <p:nvPicPr>
          <p:cNvPr id="3" name="Picture 2" descr="Medical practitioner thinking">
            <a:extLst>
              <a:ext uri="{FF2B5EF4-FFF2-40B4-BE49-F238E27FC236}">
                <a16:creationId xmlns:a16="http://schemas.microsoft.com/office/drawing/2014/main" id="{F5BD5891-D0BB-D9BC-AF90-894B43175B1B}"/>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0" y="0"/>
            <a:ext cx="12191980" cy="8127986"/>
          </a:xfrm>
          <a:prstGeom prst="rect">
            <a:avLst/>
          </a:prstGeom>
        </p:spPr>
      </p:pic>
      <p:sp>
        <p:nvSpPr>
          <p:cNvPr id="10" name="Rectangle 9">
            <a:extLst>
              <a:ext uri="{FF2B5EF4-FFF2-40B4-BE49-F238E27FC236}">
                <a16:creationId xmlns:a16="http://schemas.microsoft.com/office/drawing/2014/main" id="{5C8C58AA-D267-FA6A-C4E7-A9B4A2D34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grpSp>
        <p:nvGrpSpPr>
          <p:cNvPr id="8" name="Group 7">
            <a:extLst>
              <a:ext uri="{FF2B5EF4-FFF2-40B4-BE49-F238E27FC236}">
                <a16:creationId xmlns:a16="http://schemas.microsoft.com/office/drawing/2014/main" id="{363DE30C-5C50-87F5-9648-A7874D9FA96F}"/>
              </a:ext>
            </a:extLst>
          </p:cNvPr>
          <p:cNvGrpSpPr/>
          <p:nvPr/>
        </p:nvGrpSpPr>
        <p:grpSpPr>
          <a:xfrm>
            <a:off x="856520" y="409048"/>
            <a:ext cx="5547298" cy="910249"/>
            <a:chOff x="3364992" y="957844"/>
            <a:chExt cx="3785616" cy="910249"/>
          </a:xfrm>
          <a:solidFill>
            <a:srgbClr val="7030A0"/>
          </a:solidFill>
        </p:grpSpPr>
        <p:sp>
          <p:nvSpPr>
            <p:cNvPr id="19" name="Rectangle: Rounded Corners 18">
              <a:extLst>
                <a:ext uri="{FF2B5EF4-FFF2-40B4-BE49-F238E27FC236}">
                  <a16:creationId xmlns:a16="http://schemas.microsoft.com/office/drawing/2014/main" id="{4406A48B-D14F-F84A-08D0-55DA53A11667}"/>
                </a:ext>
              </a:extLst>
            </p:cNvPr>
            <p:cNvSpPr/>
            <p:nvPr/>
          </p:nvSpPr>
          <p:spPr>
            <a:xfrm>
              <a:off x="3364992" y="957844"/>
              <a:ext cx="3785616" cy="91024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0" name="Rectangle: Rounded Corners 6">
              <a:extLst>
                <a:ext uri="{FF2B5EF4-FFF2-40B4-BE49-F238E27FC236}">
                  <a16:creationId xmlns:a16="http://schemas.microsoft.com/office/drawing/2014/main" id="{8456AE87-BE0F-8AE2-3576-6C26E17C230D}"/>
                </a:ext>
              </a:extLst>
            </p:cNvPr>
            <p:cNvSpPr txBox="1"/>
            <p:nvPr/>
          </p:nvSpPr>
          <p:spPr>
            <a:xfrm>
              <a:off x="3409427" y="1002279"/>
              <a:ext cx="3696746" cy="8213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Clinical judgement</a:t>
              </a:r>
            </a:p>
          </p:txBody>
        </p:sp>
      </p:grpSp>
      <p:sp>
        <p:nvSpPr>
          <p:cNvPr id="5" name="TextBox 4">
            <a:extLst>
              <a:ext uri="{FF2B5EF4-FFF2-40B4-BE49-F238E27FC236}">
                <a16:creationId xmlns:a16="http://schemas.microsoft.com/office/drawing/2014/main" id="{EC3141F8-81DA-A30E-7269-B620E3D8EE6F}"/>
              </a:ext>
            </a:extLst>
          </p:cNvPr>
          <p:cNvSpPr txBox="1"/>
          <p:nvPr/>
        </p:nvSpPr>
        <p:spPr>
          <a:xfrm>
            <a:off x="921633" y="1593410"/>
            <a:ext cx="66923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Bahnschrift Light SemiCondensed"/>
                <a:ea typeface="+mn-ea"/>
                <a:cs typeface="+mn-cs"/>
              </a:rPr>
              <a:t>- Alone can be inaccurate</a:t>
            </a:r>
            <a:endParaRPr kumimoji="0" lang="en-AU" sz="2800" b="1" i="0" u="none" strike="noStrike" kern="1200" cap="none" spc="0" normalizeH="0" baseline="0" noProof="0">
              <a:ln>
                <a:noFill/>
              </a:ln>
              <a:solidFill>
                <a:prstClr val="black"/>
              </a:solidFill>
              <a:effectLst/>
              <a:uLnTx/>
              <a:uFillTx/>
              <a:latin typeface="Bahnschrift Light Semi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a:ln>
                <a:noFill/>
              </a:ln>
              <a:solidFill>
                <a:prstClr val="black"/>
              </a:solidFill>
              <a:effectLst/>
              <a:uLnTx/>
              <a:uFillTx/>
              <a:latin typeface="Bahnschrift Light SemiCondensed"/>
              <a:ea typeface="+mn-ea"/>
              <a:cs typeface="+mn-cs"/>
            </a:endParaRPr>
          </a:p>
        </p:txBody>
      </p:sp>
    </p:spTree>
    <p:extLst>
      <p:ext uri="{BB962C8B-B14F-4D97-AF65-F5344CB8AC3E}">
        <p14:creationId xmlns:p14="http://schemas.microsoft.com/office/powerpoint/2010/main" val="36544402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E018D6-4B44-2EB6-11E7-DBC6DD90F12E}"/>
            </a:ext>
          </a:extLst>
        </p:cNvPr>
        <p:cNvGrpSpPr/>
        <p:nvPr/>
      </p:nvGrpSpPr>
      <p:grpSpPr>
        <a:xfrm>
          <a:off x="0" y="0"/>
          <a:ext cx="0" cy="0"/>
          <a:chOff x="0" y="0"/>
          <a:chExt cx="0" cy="0"/>
        </a:xfrm>
      </p:grpSpPr>
      <p:pic>
        <p:nvPicPr>
          <p:cNvPr id="6" name="Picture 5" descr="A close-up of several blue paper&#10;&#10;Description automatically generated">
            <a:extLst>
              <a:ext uri="{FF2B5EF4-FFF2-40B4-BE49-F238E27FC236}">
                <a16:creationId xmlns:a16="http://schemas.microsoft.com/office/drawing/2014/main" id="{9160E57C-B223-BA98-190C-C4A2E68BBFCC}"/>
              </a:ext>
            </a:extLst>
          </p:cNvPr>
          <p:cNvPicPr>
            <a:picLocks noChangeAspect="1"/>
          </p:cNvPicPr>
          <p:nvPr/>
        </p:nvPicPr>
        <p:blipFill>
          <a:blip r:embed="rId3">
            <a:duotone>
              <a:schemeClr val="bg2">
                <a:shade val="45000"/>
                <a:satMod val="135000"/>
              </a:schemeClr>
              <a:prstClr val="white"/>
            </a:duotone>
          </a:blip>
          <a:srcRect t="10967" b="476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89EFD4A-A5BF-493C-A02E-55402ECE3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56B2BAC3-78E6-9709-ED75-4BDE2CBC020C}"/>
              </a:ext>
            </a:extLst>
          </p:cNvPr>
          <p:cNvSpPr>
            <a:spLocks noGrp="1"/>
          </p:cNvSpPr>
          <p:nvPr>
            <p:ph type="title"/>
          </p:nvPr>
        </p:nvSpPr>
        <p:spPr>
          <a:xfrm>
            <a:off x="838200" y="126749"/>
            <a:ext cx="10515600" cy="1563939"/>
          </a:xfrm>
        </p:spPr>
        <p:txBody>
          <a:bodyPr>
            <a:normAutofit/>
          </a:bodyPr>
          <a:lstStyle/>
          <a:p>
            <a:r>
              <a:rPr lang="en-US" b="1"/>
              <a:t>Methods of early identification</a:t>
            </a:r>
            <a:endParaRPr lang="en-AU" b="1"/>
          </a:p>
        </p:txBody>
      </p:sp>
      <p:grpSp>
        <p:nvGrpSpPr>
          <p:cNvPr id="7" name="Group 6">
            <a:extLst>
              <a:ext uri="{FF2B5EF4-FFF2-40B4-BE49-F238E27FC236}">
                <a16:creationId xmlns:a16="http://schemas.microsoft.com/office/drawing/2014/main" id="{B75EE59F-6C50-D240-88E2-3A1F4B9C9BDE}"/>
              </a:ext>
            </a:extLst>
          </p:cNvPr>
          <p:cNvGrpSpPr/>
          <p:nvPr/>
        </p:nvGrpSpPr>
        <p:grpSpPr>
          <a:xfrm>
            <a:off x="3055526" y="1517475"/>
            <a:ext cx="5547298" cy="910249"/>
            <a:chOff x="3364992" y="2081"/>
            <a:chExt cx="3785616" cy="910249"/>
          </a:xfrm>
          <a:solidFill>
            <a:schemeClr val="bg1">
              <a:lumMod val="75000"/>
            </a:schemeClr>
          </a:solidFill>
        </p:grpSpPr>
        <p:sp>
          <p:nvSpPr>
            <p:cNvPr id="21" name="Rectangle: Rounded Corners 20">
              <a:extLst>
                <a:ext uri="{FF2B5EF4-FFF2-40B4-BE49-F238E27FC236}">
                  <a16:creationId xmlns:a16="http://schemas.microsoft.com/office/drawing/2014/main" id="{CB188BA2-019D-2192-E687-3F945CDFFD36}"/>
                </a:ext>
              </a:extLst>
            </p:cNvPr>
            <p:cNvSpPr/>
            <p:nvPr/>
          </p:nvSpPr>
          <p:spPr>
            <a:xfrm>
              <a:off x="3364992" y="2081"/>
              <a:ext cx="3785616" cy="910249"/>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2" name="Rectangle: Rounded Corners 4">
              <a:extLst>
                <a:ext uri="{FF2B5EF4-FFF2-40B4-BE49-F238E27FC236}">
                  <a16:creationId xmlns:a16="http://schemas.microsoft.com/office/drawing/2014/main" id="{3BF7C5F9-625B-FD5F-DD54-69B926AA95CF}"/>
                </a:ext>
              </a:extLst>
            </p:cNvPr>
            <p:cNvSpPr txBox="1"/>
            <p:nvPr/>
          </p:nvSpPr>
          <p:spPr>
            <a:xfrm>
              <a:off x="3409427" y="46516"/>
              <a:ext cx="3696746" cy="8213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Checklist of developmental milestones</a:t>
              </a:r>
            </a:p>
          </p:txBody>
        </p:sp>
      </p:grpSp>
      <p:grpSp>
        <p:nvGrpSpPr>
          <p:cNvPr id="8" name="Group 7">
            <a:extLst>
              <a:ext uri="{FF2B5EF4-FFF2-40B4-BE49-F238E27FC236}">
                <a16:creationId xmlns:a16="http://schemas.microsoft.com/office/drawing/2014/main" id="{BFC2FCDB-22B3-6876-B499-5B60A2E95961}"/>
              </a:ext>
            </a:extLst>
          </p:cNvPr>
          <p:cNvGrpSpPr/>
          <p:nvPr/>
        </p:nvGrpSpPr>
        <p:grpSpPr>
          <a:xfrm>
            <a:off x="3055526" y="2473238"/>
            <a:ext cx="5547298" cy="910249"/>
            <a:chOff x="3364992" y="957844"/>
            <a:chExt cx="3785616" cy="910249"/>
          </a:xfrm>
          <a:solidFill>
            <a:schemeClr val="bg1">
              <a:lumMod val="75000"/>
            </a:schemeClr>
          </a:solidFill>
        </p:grpSpPr>
        <p:sp>
          <p:nvSpPr>
            <p:cNvPr id="19" name="Rectangle: Rounded Corners 18">
              <a:extLst>
                <a:ext uri="{FF2B5EF4-FFF2-40B4-BE49-F238E27FC236}">
                  <a16:creationId xmlns:a16="http://schemas.microsoft.com/office/drawing/2014/main" id="{40DE177A-D15F-0350-62EC-73F095EC85E6}"/>
                </a:ext>
              </a:extLst>
            </p:cNvPr>
            <p:cNvSpPr/>
            <p:nvPr/>
          </p:nvSpPr>
          <p:spPr>
            <a:xfrm>
              <a:off x="3364992" y="957844"/>
              <a:ext cx="3785616" cy="91024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0" name="Rectangle: Rounded Corners 6">
              <a:extLst>
                <a:ext uri="{FF2B5EF4-FFF2-40B4-BE49-F238E27FC236}">
                  <a16:creationId xmlns:a16="http://schemas.microsoft.com/office/drawing/2014/main" id="{EC58B55D-1C06-1051-38F0-C432576CF7AD}"/>
                </a:ext>
              </a:extLst>
            </p:cNvPr>
            <p:cNvSpPr txBox="1"/>
            <p:nvPr/>
          </p:nvSpPr>
          <p:spPr>
            <a:xfrm>
              <a:off x="3409427" y="1002279"/>
              <a:ext cx="3696746" cy="8213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Clinical judgement</a:t>
              </a:r>
            </a:p>
          </p:txBody>
        </p:sp>
      </p:grpSp>
      <p:grpSp>
        <p:nvGrpSpPr>
          <p:cNvPr id="9" name="Group 8">
            <a:extLst>
              <a:ext uri="{FF2B5EF4-FFF2-40B4-BE49-F238E27FC236}">
                <a16:creationId xmlns:a16="http://schemas.microsoft.com/office/drawing/2014/main" id="{4E00675A-94D2-3F9F-F4CE-360F402F9C71}"/>
              </a:ext>
            </a:extLst>
          </p:cNvPr>
          <p:cNvGrpSpPr/>
          <p:nvPr/>
        </p:nvGrpSpPr>
        <p:grpSpPr>
          <a:xfrm>
            <a:off x="3055526" y="3429000"/>
            <a:ext cx="5547298" cy="910249"/>
            <a:chOff x="3364992" y="1913606"/>
            <a:chExt cx="3785616" cy="910249"/>
          </a:xfrm>
        </p:grpSpPr>
        <p:sp>
          <p:nvSpPr>
            <p:cNvPr id="17" name="Rectangle: Rounded Corners 16">
              <a:extLst>
                <a:ext uri="{FF2B5EF4-FFF2-40B4-BE49-F238E27FC236}">
                  <a16:creationId xmlns:a16="http://schemas.microsoft.com/office/drawing/2014/main" id="{65FE6797-8507-7282-E3EF-C7627E84157B}"/>
                </a:ext>
              </a:extLst>
            </p:cNvPr>
            <p:cNvSpPr/>
            <p:nvPr/>
          </p:nvSpPr>
          <p:spPr>
            <a:xfrm>
              <a:off x="3364992" y="1913606"/>
              <a:ext cx="3785616" cy="910249"/>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8" name="Rectangle: Rounded Corners 8">
              <a:extLst>
                <a:ext uri="{FF2B5EF4-FFF2-40B4-BE49-F238E27FC236}">
                  <a16:creationId xmlns:a16="http://schemas.microsoft.com/office/drawing/2014/main" id="{ED25593C-1F59-4191-24EE-38E57C52A4ED}"/>
                </a:ext>
              </a:extLst>
            </p:cNvPr>
            <p:cNvSpPr txBox="1"/>
            <p:nvPr/>
          </p:nvSpPr>
          <p:spPr>
            <a:xfrm>
              <a:off x="3409427" y="1958041"/>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Parental recall of previous milestones</a:t>
              </a:r>
            </a:p>
          </p:txBody>
        </p:sp>
      </p:grpSp>
      <p:grpSp>
        <p:nvGrpSpPr>
          <p:cNvPr id="11" name="Group 10">
            <a:extLst>
              <a:ext uri="{FF2B5EF4-FFF2-40B4-BE49-F238E27FC236}">
                <a16:creationId xmlns:a16="http://schemas.microsoft.com/office/drawing/2014/main" id="{EC1FA92B-BC9E-3466-D0FF-EB04A4FEE86C}"/>
              </a:ext>
            </a:extLst>
          </p:cNvPr>
          <p:cNvGrpSpPr/>
          <p:nvPr/>
        </p:nvGrpSpPr>
        <p:grpSpPr>
          <a:xfrm>
            <a:off x="3055526" y="4384762"/>
            <a:ext cx="5547298" cy="910249"/>
            <a:chOff x="3364992" y="2869368"/>
            <a:chExt cx="3785616" cy="910249"/>
          </a:xfrm>
        </p:grpSpPr>
        <p:sp>
          <p:nvSpPr>
            <p:cNvPr id="15" name="Rectangle: Rounded Corners 14">
              <a:extLst>
                <a:ext uri="{FF2B5EF4-FFF2-40B4-BE49-F238E27FC236}">
                  <a16:creationId xmlns:a16="http://schemas.microsoft.com/office/drawing/2014/main" id="{A15AD094-AB2C-517F-F5F9-F60E47B494B3}"/>
                </a:ext>
              </a:extLst>
            </p:cNvPr>
            <p:cNvSpPr/>
            <p:nvPr/>
          </p:nvSpPr>
          <p:spPr>
            <a:xfrm>
              <a:off x="3364992" y="2869368"/>
              <a:ext cx="3785616" cy="910249"/>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6" name="Rectangle: Rounded Corners 10">
              <a:extLst>
                <a:ext uri="{FF2B5EF4-FFF2-40B4-BE49-F238E27FC236}">
                  <a16:creationId xmlns:a16="http://schemas.microsoft.com/office/drawing/2014/main" id="{6F9D43DB-F93D-3901-071B-D759D6942023}"/>
                </a:ext>
              </a:extLst>
            </p:cNvPr>
            <p:cNvSpPr txBox="1"/>
            <p:nvPr/>
          </p:nvSpPr>
          <p:spPr>
            <a:xfrm>
              <a:off x="3409427" y="2913803"/>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Parental recall of current milestones </a:t>
              </a:r>
            </a:p>
          </p:txBody>
        </p:sp>
      </p:grpSp>
      <p:grpSp>
        <p:nvGrpSpPr>
          <p:cNvPr id="12" name="Group 11">
            <a:extLst>
              <a:ext uri="{FF2B5EF4-FFF2-40B4-BE49-F238E27FC236}">
                <a16:creationId xmlns:a16="http://schemas.microsoft.com/office/drawing/2014/main" id="{9E82328C-5511-AC6D-9FA4-0C1E689C3FD5}"/>
              </a:ext>
            </a:extLst>
          </p:cNvPr>
          <p:cNvGrpSpPr/>
          <p:nvPr/>
        </p:nvGrpSpPr>
        <p:grpSpPr>
          <a:xfrm>
            <a:off x="3055526" y="5340524"/>
            <a:ext cx="5547298" cy="910249"/>
            <a:chOff x="3364992" y="3825130"/>
            <a:chExt cx="3785616" cy="910249"/>
          </a:xfrm>
        </p:grpSpPr>
        <p:sp>
          <p:nvSpPr>
            <p:cNvPr id="13" name="Rectangle: Rounded Corners 12">
              <a:extLst>
                <a:ext uri="{FF2B5EF4-FFF2-40B4-BE49-F238E27FC236}">
                  <a16:creationId xmlns:a16="http://schemas.microsoft.com/office/drawing/2014/main" id="{F0C3027B-9995-17CD-79EE-01A0FB49B627}"/>
                </a:ext>
              </a:extLst>
            </p:cNvPr>
            <p:cNvSpPr/>
            <p:nvPr/>
          </p:nvSpPr>
          <p:spPr>
            <a:xfrm>
              <a:off x="3364992" y="3825130"/>
              <a:ext cx="3785616" cy="910249"/>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4" name="Rectangle: Rounded Corners 12">
              <a:extLst>
                <a:ext uri="{FF2B5EF4-FFF2-40B4-BE49-F238E27FC236}">
                  <a16:creationId xmlns:a16="http://schemas.microsoft.com/office/drawing/2014/main" id="{72C16541-8D33-4F4D-484A-248FA58694AF}"/>
                </a:ext>
              </a:extLst>
            </p:cNvPr>
            <p:cNvSpPr txBox="1"/>
            <p:nvPr/>
          </p:nvSpPr>
          <p:spPr>
            <a:xfrm>
              <a:off x="3409427" y="3869565"/>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AU" sz="2500" b="0" i="0" u="none" strike="noStrike" kern="1200" cap="none" spc="0" normalizeH="0" baseline="0" noProof="0">
                  <a:ln>
                    <a:noFill/>
                  </a:ln>
                  <a:solidFill>
                    <a:prstClr val="white"/>
                  </a:solidFill>
                  <a:effectLst/>
                  <a:uLnTx/>
                  <a:uFillTx/>
                  <a:latin typeface="Bahnschrift Light SemiCondensed"/>
                  <a:ea typeface="+mn-ea"/>
                  <a:cs typeface="+mn-cs"/>
                </a:rPr>
                <a:t>Screening tools</a:t>
              </a:r>
              <a:br>
                <a:rPr kumimoji="0" lang="en-AU" sz="2500" b="0" i="0" u="none" strike="noStrike" kern="1200" cap="none" spc="0" normalizeH="0" baseline="0" noProof="0">
                  <a:ln>
                    <a:noFill/>
                  </a:ln>
                  <a:solidFill>
                    <a:prstClr val="white"/>
                  </a:solidFill>
                  <a:effectLst/>
                  <a:uLnTx/>
                  <a:uFillTx/>
                  <a:latin typeface="Bahnschrift Light SemiCondensed"/>
                  <a:ea typeface="+mn-ea"/>
                  <a:cs typeface="+mn-cs"/>
                </a:rPr>
              </a:br>
              <a:endParaRPr kumimoji="0" lang="en-US" sz="2500" b="0" i="0" u="none" strike="noStrike" kern="1200" cap="none" spc="0" normalizeH="0" baseline="0" noProof="0">
                <a:ln>
                  <a:noFill/>
                </a:ln>
                <a:solidFill>
                  <a:prstClr val="white"/>
                </a:solidFill>
                <a:effectLst/>
                <a:uLnTx/>
                <a:uFillTx/>
                <a:latin typeface="Bahnschrift Light SemiCondensed"/>
                <a:ea typeface="+mn-ea"/>
                <a:cs typeface="+mn-cs"/>
              </a:endParaRPr>
            </a:p>
          </p:txBody>
        </p:sp>
      </p:grpSp>
    </p:spTree>
    <p:extLst>
      <p:ext uri="{BB962C8B-B14F-4D97-AF65-F5344CB8AC3E}">
        <p14:creationId xmlns:p14="http://schemas.microsoft.com/office/powerpoint/2010/main" val="18365437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4BA5CC-0FDF-D7CE-D067-ACB74ED2238F}"/>
            </a:ext>
          </a:extLst>
        </p:cNvPr>
        <p:cNvGrpSpPr/>
        <p:nvPr/>
      </p:nvGrpSpPr>
      <p:grpSpPr>
        <a:xfrm>
          <a:off x="0" y="0"/>
          <a:ext cx="0" cy="0"/>
          <a:chOff x="0" y="0"/>
          <a:chExt cx="0" cy="0"/>
        </a:xfrm>
      </p:grpSpPr>
      <p:pic>
        <p:nvPicPr>
          <p:cNvPr id="6" name="Picture 5" descr="A close-up of several blue paper&#10;&#10;Description automatically generated">
            <a:extLst>
              <a:ext uri="{FF2B5EF4-FFF2-40B4-BE49-F238E27FC236}">
                <a16:creationId xmlns:a16="http://schemas.microsoft.com/office/drawing/2014/main" id="{95CF06CF-C3DA-EE00-3E98-802970090A40}"/>
              </a:ext>
            </a:extLst>
          </p:cNvPr>
          <p:cNvPicPr>
            <a:picLocks noChangeAspect="1"/>
          </p:cNvPicPr>
          <p:nvPr/>
        </p:nvPicPr>
        <p:blipFill>
          <a:blip r:embed="rId3">
            <a:duotone>
              <a:schemeClr val="bg2">
                <a:shade val="45000"/>
                <a:satMod val="135000"/>
              </a:schemeClr>
              <a:prstClr val="white"/>
            </a:duotone>
          </a:blip>
          <a:srcRect t="10967" b="4764"/>
          <a:stretch/>
        </p:blipFill>
        <p:spPr>
          <a:xfrm>
            <a:off x="20" y="10"/>
            <a:ext cx="12191980" cy="6857990"/>
          </a:xfrm>
          <a:prstGeom prst="rect">
            <a:avLst/>
          </a:prstGeom>
        </p:spPr>
      </p:pic>
      <p:pic>
        <p:nvPicPr>
          <p:cNvPr id="8" name="Picture 7" descr="Doctor in clinic explaining report on tablet to family">
            <a:extLst>
              <a:ext uri="{FF2B5EF4-FFF2-40B4-BE49-F238E27FC236}">
                <a16:creationId xmlns:a16="http://schemas.microsoft.com/office/drawing/2014/main" id="{77103258-B0A8-76E5-A2AE-ED914A163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8" y="0"/>
            <a:ext cx="12186092" cy="8122078"/>
          </a:xfrm>
          <a:prstGeom prst="rect">
            <a:avLst/>
          </a:prstGeom>
        </p:spPr>
      </p:pic>
      <p:sp>
        <p:nvSpPr>
          <p:cNvPr id="10" name="Rectangle 9">
            <a:extLst>
              <a:ext uri="{FF2B5EF4-FFF2-40B4-BE49-F238E27FC236}">
                <a16:creationId xmlns:a16="http://schemas.microsoft.com/office/drawing/2014/main" id="{CADF2B82-0352-2717-8DAB-C64FF71AE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grpSp>
        <p:nvGrpSpPr>
          <p:cNvPr id="2" name="Group 1">
            <a:extLst>
              <a:ext uri="{FF2B5EF4-FFF2-40B4-BE49-F238E27FC236}">
                <a16:creationId xmlns:a16="http://schemas.microsoft.com/office/drawing/2014/main" id="{11426356-0FBD-94D0-EAC4-673705C32659}"/>
              </a:ext>
            </a:extLst>
          </p:cNvPr>
          <p:cNvGrpSpPr/>
          <p:nvPr/>
        </p:nvGrpSpPr>
        <p:grpSpPr>
          <a:xfrm>
            <a:off x="782352" y="427155"/>
            <a:ext cx="5547298" cy="910249"/>
            <a:chOff x="3364992" y="1913606"/>
            <a:chExt cx="3785616" cy="910249"/>
          </a:xfrm>
        </p:grpSpPr>
        <p:sp>
          <p:nvSpPr>
            <p:cNvPr id="3" name="Rectangle: Rounded Corners 2">
              <a:extLst>
                <a:ext uri="{FF2B5EF4-FFF2-40B4-BE49-F238E27FC236}">
                  <a16:creationId xmlns:a16="http://schemas.microsoft.com/office/drawing/2014/main" id="{8ADC5764-9662-8D95-B1F1-6AB3DB103652}"/>
                </a:ext>
              </a:extLst>
            </p:cNvPr>
            <p:cNvSpPr/>
            <p:nvPr/>
          </p:nvSpPr>
          <p:spPr>
            <a:xfrm>
              <a:off x="3364992" y="1913606"/>
              <a:ext cx="3785616" cy="910249"/>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4" name="Rectangle: Rounded Corners 8">
              <a:extLst>
                <a:ext uri="{FF2B5EF4-FFF2-40B4-BE49-F238E27FC236}">
                  <a16:creationId xmlns:a16="http://schemas.microsoft.com/office/drawing/2014/main" id="{CD173F7B-2D38-8B3E-8F90-E40D657B12E6}"/>
                </a:ext>
              </a:extLst>
            </p:cNvPr>
            <p:cNvSpPr txBox="1"/>
            <p:nvPr/>
          </p:nvSpPr>
          <p:spPr>
            <a:xfrm>
              <a:off x="3409427" y="1958041"/>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Parental recall of previous milestones</a:t>
              </a:r>
            </a:p>
          </p:txBody>
        </p:sp>
      </p:grpSp>
      <p:sp>
        <p:nvSpPr>
          <p:cNvPr id="5" name="TextBox 4">
            <a:extLst>
              <a:ext uri="{FF2B5EF4-FFF2-40B4-BE49-F238E27FC236}">
                <a16:creationId xmlns:a16="http://schemas.microsoft.com/office/drawing/2014/main" id="{6F879423-B5FA-1876-F4BA-966260B63432}"/>
              </a:ext>
            </a:extLst>
          </p:cNvPr>
          <p:cNvSpPr txBox="1"/>
          <p:nvPr/>
        </p:nvSpPr>
        <p:spPr>
          <a:xfrm>
            <a:off x="782352" y="1593410"/>
            <a:ext cx="71756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Bahnschrift Light SemiCondensed"/>
                <a:ea typeface="+mn-ea"/>
                <a:cs typeface="+mn-cs"/>
              </a:rPr>
              <a:t>- May be unreliable (unless delayed)</a:t>
            </a:r>
            <a:endParaRPr kumimoji="0" lang="en-AU" sz="2800" b="1" i="0" u="none" strike="noStrike" kern="1200" cap="none" spc="0" normalizeH="0" baseline="0" noProof="0">
              <a:ln>
                <a:noFill/>
              </a:ln>
              <a:solidFill>
                <a:prstClr val="black"/>
              </a:solidFill>
              <a:effectLst/>
              <a:uLnTx/>
              <a:uFillTx/>
              <a:latin typeface="Bahnschrift Light SemiCondensed"/>
              <a:ea typeface="+mn-ea"/>
              <a:cs typeface="+mn-cs"/>
            </a:endParaRPr>
          </a:p>
        </p:txBody>
      </p:sp>
    </p:spTree>
    <p:extLst>
      <p:ext uri="{BB962C8B-B14F-4D97-AF65-F5344CB8AC3E}">
        <p14:creationId xmlns:p14="http://schemas.microsoft.com/office/powerpoint/2010/main" val="14556708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474308-D112-A269-8B5C-1155212A538F}"/>
            </a:ext>
          </a:extLst>
        </p:cNvPr>
        <p:cNvGrpSpPr/>
        <p:nvPr/>
      </p:nvGrpSpPr>
      <p:grpSpPr>
        <a:xfrm>
          <a:off x="0" y="0"/>
          <a:ext cx="0" cy="0"/>
          <a:chOff x="0" y="0"/>
          <a:chExt cx="0" cy="0"/>
        </a:xfrm>
      </p:grpSpPr>
      <p:pic>
        <p:nvPicPr>
          <p:cNvPr id="6" name="Picture 5" descr="A close-up of several blue paper&#10;&#10;Description automatically generated">
            <a:extLst>
              <a:ext uri="{FF2B5EF4-FFF2-40B4-BE49-F238E27FC236}">
                <a16:creationId xmlns:a16="http://schemas.microsoft.com/office/drawing/2014/main" id="{A9D7F48E-2FE0-1A49-6978-0C2D4D5F2D21}"/>
              </a:ext>
            </a:extLst>
          </p:cNvPr>
          <p:cNvPicPr>
            <a:picLocks noChangeAspect="1"/>
          </p:cNvPicPr>
          <p:nvPr/>
        </p:nvPicPr>
        <p:blipFill>
          <a:blip r:embed="rId3">
            <a:duotone>
              <a:schemeClr val="bg2">
                <a:shade val="45000"/>
                <a:satMod val="135000"/>
              </a:schemeClr>
              <a:prstClr val="white"/>
            </a:duotone>
          </a:blip>
          <a:srcRect t="10967" b="476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46CF9D5-E958-16BA-0B98-E06748987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639EF46A-FC0D-1A07-8534-52FDE84FE827}"/>
              </a:ext>
            </a:extLst>
          </p:cNvPr>
          <p:cNvSpPr>
            <a:spLocks noGrp="1"/>
          </p:cNvSpPr>
          <p:nvPr>
            <p:ph type="title"/>
          </p:nvPr>
        </p:nvSpPr>
        <p:spPr>
          <a:xfrm>
            <a:off x="838200" y="126749"/>
            <a:ext cx="10515600" cy="1563939"/>
          </a:xfrm>
        </p:spPr>
        <p:txBody>
          <a:bodyPr>
            <a:normAutofit/>
          </a:bodyPr>
          <a:lstStyle/>
          <a:p>
            <a:r>
              <a:rPr lang="en-US" b="1"/>
              <a:t>Methods of early identification</a:t>
            </a:r>
            <a:endParaRPr lang="en-AU" b="1"/>
          </a:p>
        </p:txBody>
      </p:sp>
      <p:grpSp>
        <p:nvGrpSpPr>
          <p:cNvPr id="7" name="Group 6">
            <a:extLst>
              <a:ext uri="{FF2B5EF4-FFF2-40B4-BE49-F238E27FC236}">
                <a16:creationId xmlns:a16="http://schemas.microsoft.com/office/drawing/2014/main" id="{620280FA-CB55-0E82-FD9B-BA41360711FC}"/>
              </a:ext>
            </a:extLst>
          </p:cNvPr>
          <p:cNvGrpSpPr/>
          <p:nvPr/>
        </p:nvGrpSpPr>
        <p:grpSpPr>
          <a:xfrm>
            <a:off x="3055526" y="1517475"/>
            <a:ext cx="5547298" cy="910249"/>
            <a:chOff x="3364992" y="2081"/>
            <a:chExt cx="3785616" cy="910249"/>
          </a:xfrm>
          <a:solidFill>
            <a:schemeClr val="bg1">
              <a:lumMod val="75000"/>
            </a:schemeClr>
          </a:solidFill>
        </p:grpSpPr>
        <p:sp>
          <p:nvSpPr>
            <p:cNvPr id="21" name="Rectangle: Rounded Corners 20">
              <a:extLst>
                <a:ext uri="{FF2B5EF4-FFF2-40B4-BE49-F238E27FC236}">
                  <a16:creationId xmlns:a16="http://schemas.microsoft.com/office/drawing/2014/main" id="{5C3B0F4F-3DB3-40F2-1ECF-4E65FF687E18}"/>
                </a:ext>
              </a:extLst>
            </p:cNvPr>
            <p:cNvSpPr/>
            <p:nvPr/>
          </p:nvSpPr>
          <p:spPr>
            <a:xfrm>
              <a:off x="3364992" y="2081"/>
              <a:ext cx="3785616" cy="910249"/>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2" name="Rectangle: Rounded Corners 4">
              <a:extLst>
                <a:ext uri="{FF2B5EF4-FFF2-40B4-BE49-F238E27FC236}">
                  <a16:creationId xmlns:a16="http://schemas.microsoft.com/office/drawing/2014/main" id="{B1ADB2A7-4E34-EC8B-DC86-CF25D09FC2C3}"/>
                </a:ext>
              </a:extLst>
            </p:cNvPr>
            <p:cNvSpPr txBox="1"/>
            <p:nvPr/>
          </p:nvSpPr>
          <p:spPr>
            <a:xfrm>
              <a:off x="3409427" y="46516"/>
              <a:ext cx="3696746" cy="8213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Checklist of developmental milestones</a:t>
              </a:r>
            </a:p>
          </p:txBody>
        </p:sp>
      </p:grpSp>
      <p:grpSp>
        <p:nvGrpSpPr>
          <p:cNvPr id="8" name="Group 7">
            <a:extLst>
              <a:ext uri="{FF2B5EF4-FFF2-40B4-BE49-F238E27FC236}">
                <a16:creationId xmlns:a16="http://schemas.microsoft.com/office/drawing/2014/main" id="{E923512B-27B9-2B06-14AE-5D6EAF0E58AC}"/>
              </a:ext>
            </a:extLst>
          </p:cNvPr>
          <p:cNvGrpSpPr/>
          <p:nvPr/>
        </p:nvGrpSpPr>
        <p:grpSpPr>
          <a:xfrm>
            <a:off x="3055526" y="2473238"/>
            <a:ext cx="5547298" cy="910249"/>
            <a:chOff x="3364992" y="957844"/>
            <a:chExt cx="3785616" cy="910249"/>
          </a:xfrm>
          <a:solidFill>
            <a:schemeClr val="bg1">
              <a:lumMod val="75000"/>
            </a:schemeClr>
          </a:solidFill>
        </p:grpSpPr>
        <p:sp>
          <p:nvSpPr>
            <p:cNvPr id="19" name="Rectangle: Rounded Corners 18">
              <a:extLst>
                <a:ext uri="{FF2B5EF4-FFF2-40B4-BE49-F238E27FC236}">
                  <a16:creationId xmlns:a16="http://schemas.microsoft.com/office/drawing/2014/main" id="{A8EC1EBD-D080-7864-60A6-AB9D527E61CB}"/>
                </a:ext>
              </a:extLst>
            </p:cNvPr>
            <p:cNvSpPr/>
            <p:nvPr/>
          </p:nvSpPr>
          <p:spPr>
            <a:xfrm>
              <a:off x="3364992" y="957844"/>
              <a:ext cx="3785616" cy="91024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0" name="Rectangle: Rounded Corners 6">
              <a:extLst>
                <a:ext uri="{FF2B5EF4-FFF2-40B4-BE49-F238E27FC236}">
                  <a16:creationId xmlns:a16="http://schemas.microsoft.com/office/drawing/2014/main" id="{C6ABA060-879B-C9C3-1FD1-A375D699A84B}"/>
                </a:ext>
              </a:extLst>
            </p:cNvPr>
            <p:cNvSpPr txBox="1"/>
            <p:nvPr/>
          </p:nvSpPr>
          <p:spPr>
            <a:xfrm>
              <a:off x="3409427" y="1002279"/>
              <a:ext cx="3696746" cy="8213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Clinical judgement</a:t>
              </a:r>
            </a:p>
          </p:txBody>
        </p:sp>
      </p:grpSp>
      <p:grpSp>
        <p:nvGrpSpPr>
          <p:cNvPr id="9" name="Group 8">
            <a:extLst>
              <a:ext uri="{FF2B5EF4-FFF2-40B4-BE49-F238E27FC236}">
                <a16:creationId xmlns:a16="http://schemas.microsoft.com/office/drawing/2014/main" id="{EE45AABE-258F-C890-DE14-44FE174C9D2B}"/>
              </a:ext>
            </a:extLst>
          </p:cNvPr>
          <p:cNvGrpSpPr/>
          <p:nvPr/>
        </p:nvGrpSpPr>
        <p:grpSpPr>
          <a:xfrm>
            <a:off x="3055526" y="3429000"/>
            <a:ext cx="5547298" cy="910249"/>
            <a:chOff x="3364992" y="1913606"/>
            <a:chExt cx="3785616" cy="910249"/>
          </a:xfrm>
          <a:solidFill>
            <a:schemeClr val="bg1">
              <a:lumMod val="75000"/>
            </a:schemeClr>
          </a:solidFill>
        </p:grpSpPr>
        <p:sp>
          <p:nvSpPr>
            <p:cNvPr id="17" name="Rectangle: Rounded Corners 16">
              <a:extLst>
                <a:ext uri="{FF2B5EF4-FFF2-40B4-BE49-F238E27FC236}">
                  <a16:creationId xmlns:a16="http://schemas.microsoft.com/office/drawing/2014/main" id="{22B8CD28-16D0-E88F-3860-C435CBE6B21A}"/>
                </a:ext>
              </a:extLst>
            </p:cNvPr>
            <p:cNvSpPr/>
            <p:nvPr/>
          </p:nvSpPr>
          <p:spPr>
            <a:xfrm>
              <a:off x="3364992" y="1913606"/>
              <a:ext cx="3785616" cy="910249"/>
            </a:xfrm>
            <a:prstGeom prst="round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8" name="Rectangle: Rounded Corners 8">
              <a:extLst>
                <a:ext uri="{FF2B5EF4-FFF2-40B4-BE49-F238E27FC236}">
                  <a16:creationId xmlns:a16="http://schemas.microsoft.com/office/drawing/2014/main" id="{E638158A-EB81-96BB-35A8-F5FB5629B34A}"/>
                </a:ext>
              </a:extLst>
            </p:cNvPr>
            <p:cNvSpPr txBox="1"/>
            <p:nvPr/>
          </p:nvSpPr>
          <p:spPr>
            <a:xfrm>
              <a:off x="3409427" y="1958041"/>
              <a:ext cx="3696746" cy="8213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Parental recall of previous milestones</a:t>
              </a:r>
            </a:p>
          </p:txBody>
        </p:sp>
      </p:grpSp>
      <p:grpSp>
        <p:nvGrpSpPr>
          <p:cNvPr id="11" name="Group 10">
            <a:extLst>
              <a:ext uri="{FF2B5EF4-FFF2-40B4-BE49-F238E27FC236}">
                <a16:creationId xmlns:a16="http://schemas.microsoft.com/office/drawing/2014/main" id="{C7DEFC8E-9890-EAEB-FC1D-48E4F6B63D12}"/>
              </a:ext>
            </a:extLst>
          </p:cNvPr>
          <p:cNvGrpSpPr/>
          <p:nvPr/>
        </p:nvGrpSpPr>
        <p:grpSpPr>
          <a:xfrm>
            <a:off x="3055526" y="4384762"/>
            <a:ext cx="5547298" cy="910249"/>
            <a:chOff x="3364992" y="2869368"/>
            <a:chExt cx="3785616" cy="910249"/>
          </a:xfrm>
        </p:grpSpPr>
        <p:sp>
          <p:nvSpPr>
            <p:cNvPr id="15" name="Rectangle: Rounded Corners 14">
              <a:extLst>
                <a:ext uri="{FF2B5EF4-FFF2-40B4-BE49-F238E27FC236}">
                  <a16:creationId xmlns:a16="http://schemas.microsoft.com/office/drawing/2014/main" id="{993A08C5-62B3-4254-B923-793FC1BB7ECE}"/>
                </a:ext>
              </a:extLst>
            </p:cNvPr>
            <p:cNvSpPr/>
            <p:nvPr/>
          </p:nvSpPr>
          <p:spPr>
            <a:xfrm>
              <a:off x="3364992" y="2869368"/>
              <a:ext cx="3785616" cy="910249"/>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6" name="Rectangle: Rounded Corners 10">
              <a:extLst>
                <a:ext uri="{FF2B5EF4-FFF2-40B4-BE49-F238E27FC236}">
                  <a16:creationId xmlns:a16="http://schemas.microsoft.com/office/drawing/2014/main" id="{6F608391-E656-D2CF-670A-377CCA51A6F3}"/>
                </a:ext>
              </a:extLst>
            </p:cNvPr>
            <p:cNvSpPr txBox="1"/>
            <p:nvPr/>
          </p:nvSpPr>
          <p:spPr>
            <a:xfrm>
              <a:off x="3409427" y="2913803"/>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Parental recall of current milestones </a:t>
              </a:r>
            </a:p>
          </p:txBody>
        </p:sp>
      </p:grpSp>
      <p:grpSp>
        <p:nvGrpSpPr>
          <p:cNvPr id="12" name="Group 11">
            <a:extLst>
              <a:ext uri="{FF2B5EF4-FFF2-40B4-BE49-F238E27FC236}">
                <a16:creationId xmlns:a16="http://schemas.microsoft.com/office/drawing/2014/main" id="{981C35B5-1041-72B1-B775-B3F24F88D226}"/>
              </a:ext>
            </a:extLst>
          </p:cNvPr>
          <p:cNvGrpSpPr/>
          <p:nvPr/>
        </p:nvGrpSpPr>
        <p:grpSpPr>
          <a:xfrm>
            <a:off x="3055526" y="5340524"/>
            <a:ext cx="5547298" cy="910249"/>
            <a:chOff x="3364992" y="3825130"/>
            <a:chExt cx="3785616" cy="910249"/>
          </a:xfrm>
        </p:grpSpPr>
        <p:sp>
          <p:nvSpPr>
            <p:cNvPr id="13" name="Rectangle: Rounded Corners 12">
              <a:extLst>
                <a:ext uri="{FF2B5EF4-FFF2-40B4-BE49-F238E27FC236}">
                  <a16:creationId xmlns:a16="http://schemas.microsoft.com/office/drawing/2014/main" id="{59AA5DF2-CDA6-35C9-4C98-E752B37BD575}"/>
                </a:ext>
              </a:extLst>
            </p:cNvPr>
            <p:cNvSpPr/>
            <p:nvPr/>
          </p:nvSpPr>
          <p:spPr>
            <a:xfrm>
              <a:off x="3364992" y="3825130"/>
              <a:ext cx="3785616" cy="910249"/>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4" name="Rectangle: Rounded Corners 12">
              <a:extLst>
                <a:ext uri="{FF2B5EF4-FFF2-40B4-BE49-F238E27FC236}">
                  <a16:creationId xmlns:a16="http://schemas.microsoft.com/office/drawing/2014/main" id="{E32F9B26-1B2A-FAD0-93A9-C84A021740A8}"/>
                </a:ext>
              </a:extLst>
            </p:cNvPr>
            <p:cNvSpPr txBox="1"/>
            <p:nvPr/>
          </p:nvSpPr>
          <p:spPr>
            <a:xfrm>
              <a:off x="3409427" y="3869565"/>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AU" sz="2500" b="0" i="0" u="none" strike="noStrike" kern="1200" cap="none" spc="0" normalizeH="0" baseline="0" noProof="0">
                  <a:ln>
                    <a:noFill/>
                  </a:ln>
                  <a:solidFill>
                    <a:prstClr val="white"/>
                  </a:solidFill>
                  <a:effectLst/>
                  <a:uLnTx/>
                  <a:uFillTx/>
                  <a:latin typeface="Bahnschrift Light SemiCondensed"/>
                  <a:ea typeface="+mn-ea"/>
                  <a:cs typeface="+mn-cs"/>
                </a:rPr>
                <a:t>Screening tools</a:t>
              </a:r>
              <a:br>
                <a:rPr kumimoji="0" lang="en-AU" sz="2500" b="0" i="0" u="none" strike="noStrike" kern="1200" cap="none" spc="0" normalizeH="0" baseline="0" noProof="0">
                  <a:ln>
                    <a:noFill/>
                  </a:ln>
                  <a:solidFill>
                    <a:prstClr val="white"/>
                  </a:solidFill>
                  <a:effectLst/>
                  <a:uLnTx/>
                  <a:uFillTx/>
                  <a:latin typeface="Bahnschrift Light SemiCondensed"/>
                  <a:ea typeface="+mn-ea"/>
                  <a:cs typeface="+mn-cs"/>
                </a:rPr>
              </a:br>
              <a:endParaRPr kumimoji="0" lang="en-US" sz="2500" b="0" i="0" u="none" strike="noStrike" kern="1200" cap="none" spc="0" normalizeH="0" baseline="0" noProof="0">
                <a:ln>
                  <a:noFill/>
                </a:ln>
                <a:solidFill>
                  <a:prstClr val="white"/>
                </a:solidFill>
                <a:effectLst/>
                <a:uLnTx/>
                <a:uFillTx/>
                <a:latin typeface="Bahnschrift Light SemiCondensed"/>
                <a:ea typeface="+mn-ea"/>
                <a:cs typeface="+mn-cs"/>
              </a:endParaRPr>
            </a:p>
          </p:txBody>
        </p:sp>
      </p:grpSp>
    </p:spTree>
    <p:extLst>
      <p:ext uri="{BB962C8B-B14F-4D97-AF65-F5344CB8AC3E}">
        <p14:creationId xmlns:p14="http://schemas.microsoft.com/office/powerpoint/2010/main" val="20502491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B29B63-B659-4F6A-07B0-FD33E59D2EDC}"/>
            </a:ext>
          </a:extLst>
        </p:cNvPr>
        <p:cNvGrpSpPr/>
        <p:nvPr/>
      </p:nvGrpSpPr>
      <p:grpSpPr>
        <a:xfrm>
          <a:off x="0" y="0"/>
          <a:ext cx="0" cy="0"/>
          <a:chOff x="0" y="0"/>
          <a:chExt cx="0" cy="0"/>
        </a:xfrm>
      </p:grpSpPr>
      <p:pic>
        <p:nvPicPr>
          <p:cNvPr id="6" name="Picture 5" descr="A close-up of several blue paper&#10;&#10;Description automatically generated">
            <a:extLst>
              <a:ext uri="{FF2B5EF4-FFF2-40B4-BE49-F238E27FC236}">
                <a16:creationId xmlns:a16="http://schemas.microsoft.com/office/drawing/2014/main" id="{2E60BEE4-71CD-9EEF-9EFE-98BC9276F036}"/>
              </a:ext>
            </a:extLst>
          </p:cNvPr>
          <p:cNvPicPr>
            <a:picLocks noChangeAspect="1"/>
          </p:cNvPicPr>
          <p:nvPr/>
        </p:nvPicPr>
        <p:blipFill>
          <a:blip r:embed="rId3">
            <a:duotone>
              <a:schemeClr val="bg2">
                <a:shade val="45000"/>
                <a:satMod val="135000"/>
              </a:schemeClr>
              <a:prstClr val="white"/>
            </a:duotone>
          </a:blip>
          <a:srcRect t="10967" b="4764"/>
          <a:stretch/>
        </p:blipFill>
        <p:spPr>
          <a:xfrm>
            <a:off x="20" y="10"/>
            <a:ext cx="12191980" cy="6857990"/>
          </a:xfrm>
          <a:prstGeom prst="rect">
            <a:avLst/>
          </a:prstGeom>
        </p:spPr>
      </p:pic>
      <p:pic>
        <p:nvPicPr>
          <p:cNvPr id="3" name="Picture 2" descr="Smiling doctor examining smiling baby">
            <a:extLst>
              <a:ext uri="{FF2B5EF4-FFF2-40B4-BE49-F238E27FC236}">
                <a16:creationId xmlns:a16="http://schemas.microsoft.com/office/drawing/2014/main" id="{58F91ED0-D295-337A-491D-89F5846BD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8065261"/>
          </a:xfrm>
          <a:prstGeom prst="rect">
            <a:avLst/>
          </a:prstGeom>
        </p:spPr>
      </p:pic>
      <p:sp>
        <p:nvSpPr>
          <p:cNvPr id="10" name="Rectangle 9">
            <a:extLst>
              <a:ext uri="{FF2B5EF4-FFF2-40B4-BE49-F238E27FC236}">
                <a16:creationId xmlns:a16="http://schemas.microsoft.com/office/drawing/2014/main" id="{A9E67C0A-5A8E-322E-FE35-4BCF1EFCB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grpSp>
        <p:nvGrpSpPr>
          <p:cNvPr id="5" name="Group 4">
            <a:extLst>
              <a:ext uri="{FF2B5EF4-FFF2-40B4-BE49-F238E27FC236}">
                <a16:creationId xmlns:a16="http://schemas.microsoft.com/office/drawing/2014/main" id="{D1987E71-1297-D805-2B24-3CC05A6F52A2}"/>
              </a:ext>
            </a:extLst>
          </p:cNvPr>
          <p:cNvGrpSpPr/>
          <p:nvPr/>
        </p:nvGrpSpPr>
        <p:grpSpPr>
          <a:xfrm>
            <a:off x="782352" y="473664"/>
            <a:ext cx="5547298" cy="910249"/>
            <a:chOff x="3364992" y="2869368"/>
            <a:chExt cx="3785616" cy="910249"/>
          </a:xfrm>
        </p:grpSpPr>
        <p:sp>
          <p:nvSpPr>
            <p:cNvPr id="7" name="Rectangle: Rounded Corners 6">
              <a:extLst>
                <a:ext uri="{FF2B5EF4-FFF2-40B4-BE49-F238E27FC236}">
                  <a16:creationId xmlns:a16="http://schemas.microsoft.com/office/drawing/2014/main" id="{A78118E7-CC0E-69A2-DD4B-5F1B1E7CD202}"/>
                </a:ext>
              </a:extLst>
            </p:cNvPr>
            <p:cNvSpPr/>
            <p:nvPr/>
          </p:nvSpPr>
          <p:spPr>
            <a:xfrm>
              <a:off x="3364992" y="2869368"/>
              <a:ext cx="3785616" cy="910249"/>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8" name="Rectangle: Rounded Corners 10">
              <a:extLst>
                <a:ext uri="{FF2B5EF4-FFF2-40B4-BE49-F238E27FC236}">
                  <a16:creationId xmlns:a16="http://schemas.microsoft.com/office/drawing/2014/main" id="{8883C040-1F66-D2D9-9E4C-B7559062CA08}"/>
                </a:ext>
              </a:extLst>
            </p:cNvPr>
            <p:cNvSpPr txBox="1"/>
            <p:nvPr/>
          </p:nvSpPr>
          <p:spPr>
            <a:xfrm>
              <a:off x="3409427" y="2913803"/>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Parental recall of current milestones </a:t>
              </a:r>
            </a:p>
          </p:txBody>
        </p:sp>
      </p:grpSp>
      <p:sp>
        <p:nvSpPr>
          <p:cNvPr id="9" name="TextBox 8">
            <a:extLst>
              <a:ext uri="{FF2B5EF4-FFF2-40B4-BE49-F238E27FC236}">
                <a16:creationId xmlns:a16="http://schemas.microsoft.com/office/drawing/2014/main" id="{8E69EC56-C56E-3C43-13E6-9A7FCD3A0BAA}"/>
              </a:ext>
            </a:extLst>
          </p:cNvPr>
          <p:cNvSpPr txBox="1"/>
          <p:nvPr/>
        </p:nvSpPr>
        <p:spPr>
          <a:xfrm>
            <a:off x="782352" y="1593410"/>
            <a:ext cx="71756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Bahnschrift Light SemiCondensed"/>
                <a:ea typeface="+mn-ea"/>
                <a:cs typeface="+mn-cs"/>
              </a:rPr>
              <a:t>- Is reliable</a:t>
            </a:r>
            <a:endParaRPr kumimoji="0" lang="en-AU" sz="2800" b="1" i="0" u="none" strike="noStrike" kern="1200" cap="none" spc="0" normalizeH="0" baseline="0" noProof="0">
              <a:ln>
                <a:noFill/>
              </a:ln>
              <a:solidFill>
                <a:prstClr val="black"/>
              </a:solidFill>
              <a:effectLst/>
              <a:uLnTx/>
              <a:uFillTx/>
              <a:latin typeface="Bahnschrift Light SemiCondensed"/>
              <a:ea typeface="+mn-ea"/>
              <a:cs typeface="+mn-cs"/>
            </a:endParaRPr>
          </a:p>
        </p:txBody>
      </p:sp>
    </p:spTree>
    <p:extLst>
      <p:ext uri="{BB962C8B-B14F-4D97-AF65-F5344CB8AC3E}">
        <p14:creationId xmlns:p14="http://schemas.microsoft.com/office/powerpoint/2010/main" val="39795673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FC8CF2-2834-4E4C-2A08-C44B28448E9B}"/>
            </a:ext>
          </a:extLst>
        </p:cNvPr>
        <p:cNvGrpSpPr/>
        <p:nvPr/>
      </p:nvGrpSpPr>
      <p:grpSpPr>
        <a:xfrm>
          <a:off x="0" y="0"/>
          <a:ext cx="0" cy="0"/>
          <a:chOff x="0" y="0"/>
          <a:chExt cx="0" cy="0"/>
        </a:xfrm>
      </p:grpSpPr>
      <p:pic>
        <p:nvPicPr>
          <p:cNvPr id="6" name="Picture 5" descr="A close-up of several blue paper&#10;&#10;Description automatically generated">
            <a:extLst>
              <a:ext uri="{FF2B5EF4-FFF2-40B4-BE49-F238E27FC236}">
                <a16:creationId xmlns:a16="http://schemas.microsoft.com/office/drawing/2014/main" id="{27BB5A9E-E915-1FF4-5D8F-7CF87FB14543}"/>
              </a:ext>
            </a:extLst>
          </p:cNvPr>
          <p:cNvPicPr>
            <a:picLocks noChangeAspect="1"/>
          </p:cNvPicPr>
          <p:nvPr/>
        </p:nvPicPr>
        <p:blipFill>
          <a:blip r:embed="rId3">
            <a:duotone>
              <a:schemeClr val="bg2">
                <a:shade val="45000"/>
                <a:satMod val="135000"/>
              </a:schemeClr>
              <a:prstClr val="white"/>
            </a:duotone>
          </a:blip>
          <a:srcRect t="10967" b="476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6084FF52-B755-A6AE-E190-79AF6381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01E9704C-5528-F5EB-5A0C-15E2A51459EF}"/>
              </a:ext>
            </a:extLst>
          </p:cNvPr>
          <p:cNvSpPr>
            <a:spLocks noGrp="1"/>
          </p:cNvSpPr>
          <p:nvPr>
            <p:ph type="title"/>
          </p:nvPr>
        </p:nvSpPr>
        <p:spPr>
          <a:xfrm>
            <a:off x="838200" y="126749"/>
            <a:ext cx="10515600" cy="1563939"/>
          </a:xfrm>
        </p:spPr>
        <p:txBody>
          <a:bodyPr>
            <a:normAutofit/>
          </a:bodyPr>
          <a:lstStyle/>
          <a:p>
            <a:r>
              <a:rPr lang="en-US" b="1"/>
              <a:t>Methods of early identification</a:t>
            </a:r>
            <a:endParaRPr lang="en-AU" b="1"/>
          </a:p>
        </p:txBody>
      </p:sp>
      <p:grpSp>
        <p:nvGrpSpPr>
          <p:cNvPr id="7" name="Group 6">
            <a:extLst>
              <a:ext uri="{FF2B5EF4-FFF2-40B4-BE49-F238E27FC236}">
                <a16:creationId xmlns:a16="http://schemas.microsoft.com/office/drawing/2014/main" id="{E45CA538-E945-3DCE-694E-50B13E7574D2}"/>
              </a:ext>
            </a:extLst>
          </p:cNvPr>
          <p:cNvGrpSpPr/>
          <p:nvPr/>
        </p:nvGrpSpPr>
        <p:grpSpPr>
          <a:xfrm>
            <a:off x="3055526" y="1517475"/>
            <a:ext cx="5547298" cy="910249"/>
            <a:chOff x="3364992" y="2081"/>
            <a:chExt cx="3785616" cy="910249"/>
          </a:xfrm>
          <a:solidFill>
            <a:schemeClr val="bg1">
              <a:lumMod val="75000"/>
            </a:schemeClr>
          </a:solidFill>
        </p:grpSpPr>
        <p:sp>
          <p:nvSpPr>
            <p:cNvPr id="21" name="Rectangle: Rounded Corners 20">
              <a:extLst>
                <a:ext uri="{FF2B5EF4-FFF2-40B4-BE49-F238E27FC236}">
                  <a16:creationId xmlns:a16="http://schemas.microsoft.com/office/drawing/2014/main" id="{0F360591-5C01-051E-879F-F70C239C46FF}"/>
                </a:ext>
              </a:extLst>
            </p:cNvPr>
            <p:cNvSpPr/>
            <p:nvPr/>
          </p:nvSpPr>
          <p:spPr>
            <a:xfrm>
              <a:off x="3364992" y="2081"/>
              <a:ext cx="3785616" cy="910249"/>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2" name="Rectangle: Rounded Corners 4">
              <a:extLst>
                <a:ext uri="{FF2B5EF4-FFF2-40B4-BE49-F238E27FC236}">
                  <a16:creationId xmlns:a16="http://schemas.microsoft.com/office/drawing/2014/main" id="{6729B467-1BC6-9E09-C5CA-2AA536B2D1B3}"/>
                </a:ext>
              </a:extLst>
            </p:cNvPr>
            <p:cNvSpPr txBox="1"/>
            <p:nvPr/>
          </p:nvSpPr>
          <p:spPr>
            <a:xfrm>
              <a:off x="3409427" y="46516"/>
              <a:ext cx="3696746" cy="8213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Checklist of developmental milestones</a:t>
              </a:r>
            </a:p>
          </p:txBody>
        </p:sp>
      </p:grpSp>
      <p:grpSp>
        <p:nvGrpSpPr>
          <p:cNvPr id="8" name="Group 7">
            <a:extLst>
              <a:ext uri="{FF2B5EF4-FFF2-40B4-BE49-F238E27FC236}">
                <a16:creationId xmlns:a16="http://schemas.microsoft.com/office/drawing/2014/main" id="{75CDCA85-586A-AE21-EBA8-B5665B8743C6}"/>
              </a:ext>
            </a:extLst>
          </p:cNvPr>
          <p:cNvGrpSpPr/>
          <p:nvPr/>
        </p:nvGrpSpPr>
        <p:grpSpPr>
          <a:xfrm>
            <a:off x="3055526" y="2473238"/>
            <a:ext cx="5547298" cy="910249"/>
            <a:chOff x="3364992" y="957844"/>
            <a:chExt cx="3785616" cy="910249"/>
          </a:xfrm>
          <a:solidFill>
            <a:schemeClr val="bg1">
              <a:lumMod val="75000"/>
            </a:schemeClr>
          </a:solidFill>
        </p:grpSpPr>
        <p:sp>
          <p:nvSpPr>
            <p:cNvPr id="19" name="Rectangle: Rounded Corners 18">
              <a:extLst>
                <a:ext uri="{FF2B5EF4-FFF2-40B4-BE49-F238E27FC236}">
                  <a16:creationId xmlns:a16="http://schemas.microsoft.com/office/drawing/2014/main" id="{ABDABB02-C169-28DD-7C25-55168C653D9A}"/>
                </a:ext>
              </a:extLst>
            </p:cNvPr>
            <p:cNvSpPr/>
            <p:nvPr/>
          </p:nvSpPr>
          <p:spPr>
            <a:xfrm>
              <a:off x="3364992" y="957844"/>
              <a:ext cx="3785616" cy="91024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0" name="Rectangle: Rounded Corners 6">
              <a:extLst>
                <a:ext uri="{FF2B5EF4-FFF2-40B4-BE49-F238E27FC236}">
                  <a16:creationId xmlns:a16="http://schemas.microsoft.com/office/drawing/2014/main" id="{9DFCB66B-FB36-FC84-23BE-A515C06499E1}"/>
                </a:ext>
              </a:extLst>
            </p:cNvPr>
            <p:cNvSpPr txBox="1"/>
            <p:nvPr/>
          </p:nvSpPr>
          <p:spPr>
            <a:xfrm>
              <a:off x="3409427" y="1002279"/>
              <a:ext cx="3696746" cy="8213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Clinical judgement</a:t>
              </a:r>
            </a:p>
          </p:txBody>
        </p:sp>
      </p:grpSp>
      <p:grpSp>
        <p:nvGrpSpPr>
          <p:cNvPr id="9" name="Group 8">
            <a:extLst>
              <a:ext uri="{FF2B5EF4-FFF2-40B4-BE49-F238E27FC236}">
                <a16:creationId xmlns:a16="http://schemas.microsoft.com/office/drawing/2014/main" id="{4ABDB264-3FFB-2F03-BF25-1FD2A2B60833}"/>
              </a:ext>
            </a:extLst>
          </p:cNvPr>
          <p:cNvGrpSpPr/>
          <p:nvPr/>
        </p:nvGrpSpPr>
        <p:grpSpPr>
          <a:xfrm>
            <a:off x="3055526" y="3429000"/>
            <a:ext cx="5547298" cy="910249"/>
            <a:chOff x="3364992" y="1913606"/>
            <a:chExt cx="3785616" cy="910249"/>
          </a:xfrm>
          <a:solidFill>
            <a:schemeClr val="bg1">
              <a:lumMod val="75000"/>
            </a:schemeClr>
          </a:solidFill>
        </p:grpSpPr>
        <p:sp>
          <p:nvSpPr>
            <p:cNvPr id="17" name="Rectangle: Rounded Corners 16">
              <a:extLst>
                <a:ext uri="{FF2B5EF4-FFF2-40B4-BE49-F238E27FC236}">
                  <a16:creationId xmlns:a16="http://schemas.microsoft.com/office/drawing/2014/main" id="{8AC9D5EF-F667-6E11-0E9C-A401AA31380D}"/>
                </a:ext>
              </a:extLst>
            </p:cNvPr>
            <p:cNvSpPr/>
            <p:nvPr/>
          </p:nvSpPr>
          <p:spPr>
            <a:xfrm>
              <a:off x="3364992" y="1913606"/>
              <a:ext cx="3785616" cy="910249"/>
            </a:xfrm>
            <a:prstGeom prst="round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8" name="Rectangle: Rounded Corners 8">
              <a:extLst>
                <a:ext uri="{FF2B5EF4-FFF2-40B4-BE49-F238E27FC236}">
                  <a16:creationId xmlns:a16="http://schemas.microsoft.com/office/drawing/2014/main" id="{8C27FC4D-1CAA-0A38-73A5-B0C0B8BDF688}"/>
                </a:ext>
              </a:extLst>
            </p:cNvPr>
            <p:cNvSpPr txBox="1"/>
            <p:nvPr/>
          </p:nvSpPr>
          <p:spPr>
            <a:xfrm>
              <a:off x="3409427" y="1958041"/>
              <a:ext cx="3696746" cy="8213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Parental recall of previous milestones</a:t>
              </a:r>
            </a:p>
          </p:txBody>
        </p:sp>
      </p:grpSp>
      <p:grpSp>
        <p:nvGrpSpPr>
          <p:cNvPr id="11" name="Group 10">
            <a:extLst>
              <a:ext uri="{FF2B5EF4-FFF2-40B4-BE49-F238E27FC236}">
                <a16:creationId xmlns:a16="http://schemas.microsoft.com/office/drawing/2014/main" id="{DB3A1F2E-D072-34D5-09ED-95ECC0ADA349}"/>
              </a:ext>
            </a:extLst>
          </p:cNvPr>
          <p:cNvGrpSpPr/>
          <p:nvPr/>
        </p:nvGrpSpPr>
        <p:grpSpPr>
          <a:xfrm>
            <a:off x="3055526" y="4384762"/>
            <a:ext cx="5547298" cy="910249"/>
            <a:chOff x="3364992" y="2869368"/>
            <a:chExt cx="3785616" cy="910249"/>
          </a:xfrm>
          <a:solidFill>
            <a:schemeClr val="bg1">
              <a:lumMod val="75000"/>
            </a:schemeClr>
          </a:solidFill>
        </p:grpSpPr>
        <p:sp>
          <p:nvSpPr>
            <p:cNvPr id="15" name="Rectangle: Rounded Corners 14">
              <a:extLst>
                <a:ext uri="{FF2B5EF4-FFF2-40B4-BE49-F238E27FC236}">
                  <a16:creationId xmlns:a16="http://schemas.microsoft.com/office/drawing/2014/main" id="{546E3661-1524-5959-336B-2E6C69AE5146}"/>
                </a:ext>
              </a:extLst>
            </p:cNvPr>
            <p:cNvSpPr/>
            <p:nvPr/>
          </p:nvSpPr>
          <p:spPr>
            <a:xfrm>
              <a:off x="3364992" y="2869368"/>
              <a:ext cx="3785616" cy="910249"/>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6" name="Rectangle: Rounded Corners 10">
              <a:extLst>
                <a:ext uri="{FF2B5EF4-FFF2-40B4-BE49-F238E27FC236}">
                  <a16:creationId xmlns:a16="http://schemas.microsoft.com/office/drawing/2014/main" id="{2EFE1BAD-757C-BCE3-FC4F-92EFF86C749A}"/>
                </a:ext>
              </a:extLst>
            </p:cNvPr>
            <p:cNvSpPr txBox="1"/>
            <p:nvPr/>
          </p:nvSpPr>
          <p:spPr>
            <a:xfrm>
              <a:off x="3409427" y="2913803"/>
              <a:ext cx="3696746" cy="8213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Bahnschrift Light SemiCondensed"/>
                  <a:ea typeface="+mn-ea"/>
                  <a:cs typeface="+mn-cs"/>
                </a:rPr>
                <a:t>Parental recall of current milestones </a:t>
              </a:r>
            </a:p>
          </p:txBody>
        </p:sp>
      </p:grpSp>
      <p:grpSp>
        <p:nvGrpSpPr>
          <p:cNvPr id="12" name="Group 11">
            <a:extLst>
              <a:ext uri="{FF2B5EF4-FFF2-40B4-BE49-F238E27FC236}">
                <a16:creationId xmlns:a16="http://schemas.microsoft.com/office/drawing/2014/main" id="{E13F2614-8B4B-49BD-7740-72B79C1C3D63}"/>
              </a:ext>
            </a:extLst>
          </p:cNvPr>
          <p:cNvGrpSpPr/>
          <p:nvPr/>
        </p:nvGrpSpPr>
        <p:grpSpPr>
          <a:xfrm>
            <a:off x="3055526" y="5340524"/>
            <a:ext cx="5547298" cy="910249"/>
            <a:chOff x="3364992" y="3825130"/>
            <a:chExt cx="3785616" cy="910249"/>
          </a:xfrm>
        </p:grpSpPr>
        <p:sp>
          <p:nvSpPr>
            <p:cNvPr id="13" name="Rectangle: Rounded Corners 12">
              <a:extLst>
                <a:ext uri="{FF2B5EF4-FFF2-40B4-BE49-F238E27FC236}">
                  <a16:creationId xmlns:a16="http://schemas.microsoft.com/office/drawing/2014/main" id="{43D2B894-C071-505A-AA98-E22ABC60315B}"/>
                </a:ext>
              </a:extLst>
            </p:cNvPr>
            <p:cNvSpPr/>
            <p:nvPr/>
          </p:nvSpPr>
          <p:spPr>
            <a:xfrm>
              <a:off x="3364992" y="3825130"/>
              <a:ext cx="3785616" cy="910249"/>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4" name="Rectangle: Rounded Corners 12">
              <a:extLst>
                <a:ext uri="{FF2B5EF4-FFF2-40B4-BE49-F238E27FC236}">
                  <a16:creationId xmlns:a16="http://schemas.microsoft.com/office/drawing/2014/main" id="{FD9EB54E-A9CE-9D34-1A74-D1C3004CECD3}"/>
                </a:ext>
              </a:extLst>
            </p:cNvPr>
            <p:cNvSpPr txBox="1"/>
            <p:nvPr/>
          </p:nvSpPr>
          <p:spPr>
            <a:xfrm>
              <a:off x="3409427" y="3869565"/>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AU" sz="2500" b="0" i="0" u="none" strike="noStrike" kern="1200" cap="none" spc="0" normalizeH="0" baseline="0" noProof="0">
                  <a:ln>
                    <a:noFill/>
                  </a:ln>
                  <a:solidFill>
                    <a:prstClr val="white"/>
                  </a:solidFill>
                  <a:effectLst/>
                  <a:uLnTx/>
                  <a:uFillTx/>
                  <a:latin typeface="Bahnschrift Light SemiCondensed"/>
                  <a:ea typeface="+mn-ea"/>
                  <a:cs typeface="+mn-cs"/>
                </a:rPr>
                <a:t>Screening tools</a:t>
              </a:r>
              <a:br>
                <a:rPr kumimoji="0" lang="en-AU" sz="2500" b="0" i="0" u="none" strike="noStrike" kern="1200" cap="none" spc="0" normalizeH="0" baseline="0" noProof="0">
                  <a:ln>
                    <a:noFill/>
                  </a:ln>
                  <a:solidFill>
                    <a:prstClr val="white"/>
                  </a:solidFill>
                  <a:effectLst/>
                  <a:uLnTx/>
                  <a:uFillTx/>
                  <a:latin typeface="Bahnschrift Light SemiCondensed"/>
                  <a:ea typeface="+mn-ea"/>
                  <a:cs typeface="+mn-cs"/>
                </a:rPr>
              </a:br>
              <a:endParaRPr kumimoji="0" lang="en-US" sz="2500" b="0" i="0" u="none" strike="noStrike" kern="1200" cap="none" spc="0" normalizeH="0" baseline="0" noProof="0">
                <a:ln>
                  <a:noFill/>
                </a:ln>
                <a:solidFill>
                  <a:prstClr val="white"/>
                </a:solidFill>
                <a:effectLst/>
                <a:uLnTx/>
                <a:uFillTx/>
                <a:latin typeface="Bahnschrift Light SemiCondensed"/>
                <a:ea typeface="+mn-ea"/>
                <a:cs typeface="+mn-cs"/>
              </a:endParaRPr>
            </a:p>
          </p:txBody>
        </p:sp>
      </p:grpSp>
    </p:spTree>
    <p:extLst>
      <p:ext uri="{BB962C8B-B14F-4D97-AF65-F5344CB8AC3E}">
        <p14:creationId xmlns:p14="http://schemas.microsoft.com/office/powerpoint/2010/main" val="39280155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0A2E29-0AF2-9A03-02DC-A7ED779AD4A1}"/>
              </a:ext>
            </a:extLst>
          </p:cNvPr>
          <p:cNvSpPr>
            <a:spLocks noGrp="1"/>
          </p:cNvSpPr>
          <p:nvPr>
            <p:ph type="sldNum" sz="quarter" idx="12"/>
          </p:nvPr>
        </p:nvSpPr>
        <p:spPr/>
        <p:txBody>
          <a:bodyPr/>
          <a:lstStyle/>
          <a:p>
            <a:fld id="{1D9C6D5D-413B-1747-BC44-7A8BB2CB6B63}" type="slidenum">
              <a:rPr lang="en-US" smtClean="0"/>
              <a:pPr/>
              <a:t>4</a:t>
            </a:fld>
            <a:endParaRPr lang="en-US"/>
          </a:p>
        </p:txBody>
      </p:sp>
      <p:sp>
        <p:nvSpPr>
          <p:cNvPr id="6" name="Title 5">
            <a:extLst>
              <a:ext uri="{FF2B5EF4-FFF2-40B4-BE49-F238E27FC236}">
                <a16:creationId xmlns:a16="http://schemas.microsoft.com/office/drawing/2014/main" id="{967EA02E-38E4-4F96-8007-B01A122A04E3}"/>
              </a:ext>
            </a:extLst>
          </p:cNvPr>
          <p:cNvSpPr>
            <a:spLocks noGrp="1"/>
          </p:cNvSpPr>
          <p:nvPr>
            <p:ph type="title"/>
          </p:nvPr>
        </p:nvSpPr>
        <p:spPr/>
        <p:txBody>
          <a:bodyPr/>
          <a:lstStyle/>
          <a:p>
            <a:r>
              <a:rPr lang="en-US"/>
              <a:t>Housekeeping – Zoom Webinar</a:t>
            </a:r>
            <a:endParaRPr lang="en-AU"/>
          </a:p>
        </p:txBody>
      </p:sp>
      <p:sp>
        <p:nvSpPr>
          <p:cNvPr id="7" name="TextBox 6">
            <a:extLst>
              <a:ext uri="{FF2B5EF4-FFF2-40B4-BE49-F238E27FC236}">
                <a16:creationId xmlns:a16="http://schemas.microsoft.com/office/drawing/2014/main" id="{F23D9D82-BF9F-72B5-324D-C3DDF85C9E61}"/>
              </a:ext>
            </a:extLst>
          </p:cNvPr>
          <p:cNvSpPr txBox="1"/>
          <p:nvPr/>
        </p:nvSpPr>
        <p:spPr>
          <a:xfrm>
            <a:off x="838200" y="1545920"/>
            <a:ext cx="6877051" cy="413549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AU" sz="2400" b="1" i="0" u="none" strike="noStrike" kern="1200" cap="none" spc="0" normalizeH="0" baseline="0" noProof="0">
                <a:ln>
                  <a:noFill/>
                </a:ln>
                <a:solidFill>
                  <a:srgbClr val="23B17D"/>
                </a:solidFill>
                <a:effectLst/>
                <a:uLnTx/>
                <a:uFillTx/>
                <a:latin typeface="Calibri" panose="020F0502020204030204" pitchFamily="34" charset="0"/>
                <a:ea typeface="+mn-ea"/>
                <a:cs typeface="+mn-cs"/>
              </a:rPr>
              <a:t>Please ensure you have joined the session using the same name as your event registration                        (or phone number, if you have dialled in)</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lang="en-AU" sz="2400">
              <a:solidFill>
                <a:schemeClr val="tx1">
                  <a:lumMod val="65000"/>
                  <a:lumOff val="35000"/>
                </a:schemeClr>
              </a:solidFill>
              <a:cs typeface="Calibri"/>
            </a:endParaRPr>
          </a:p>
          <a:p>
            <a:r>
              <a:rPr lang="en-AU" sz="2400">
                <a:solidFill>
                  <a:schemeClr val="tx1">
                    <a:lumMod val="65000"/>
                    <a:lumOff val="35000"/>
                  </a:schemeClr>
                </a:solidFill>
                <a:cs typeface="Calibri"/>
              </a:rPr>
              <a:t>NWMPHN uses Zoom’s participant list to mark attendance and certificates and CPD will not be issued if we cannot confirm your attendance.</a:t>
            </a:r>
            <a:endParaRPr lang="en-AU" sz="2400" b="1">
              <a:solidFill>
                <a:srgbClr val="23B17D"/>
              </a:solidFill>
              <a:latin typeface="Calibri" panose="020F0502020204030204" pitchFamily="34" charset="0"/>
            </a:endParaRPr>
          </a:p>
          <a:p>
            <a:r>
              <a:rPr lang="en-AU" sz="2400" b="1">
                <a:solidFill>
                  <a:srgbClr val="23B17D"/>
                </a:solidFill>
                <a:latin typeface="Calibri" panose="020F0502020204030204" pitchFamily="34" charset="0"/>
              </a:rPr>
              <a:t> </a:t>
            </a:r>
            <a:endParaRPr lang="en-AU" sz="2400">
              <a:solidFill>
                <a:schemeClr val="tx1">
                  <a:lumMod val="65000"/>
                  <a:lumOff val="35000"/>
                </a:schemeClr>
              </a:solidFill>
              <a:cs typeface="Calibri"/>
            </a:endParaRPr>
          </a:p>
          <a:p>
            <a:r>
              <a:rPr lang="en-AU" sz="2400">
                <a:solidFill>
                  <a:schemeClr val="tx1">
                    <a:lumMod val="65000"/>
                    <a:lumOff val="35000"/>
                  </a:schemeClr>
                </a:solidFill>
                <a:cs typeface="Calibri"/>
              </a:rPr>
              <a:t>If you are not sure if your name matches, please send a Chat message to ‘NWMPHN Education’ to identify yourself.</a:t>
            </a:r>
          </a:p>
        </p:txBody>
      </p:sp>
      <p:pic>
        <p:nvPicPr>
          <p:cNvPr id="8" name="Picture 7">
            <a:extLst>
              <a:ext uri="{FF2B5EF4-FFF2-40B4-BE49-F238E27FC236}">
                <a16:creationId xmlns:a16="http://schemas.microsoft.com/office/drawing/2014/main" id="{ECC3825D-FF5B-F959-B0E3-BB57BB4AA72E}"/>
              </a:ext>
            </a:extLst>
          </p:cNvPr>
          <p:cNvPicPr>
            <a:picLocks noChangeAspect="1"/>
          </p:cNvPicPr>
          <p:nvPr/>
        </p:nvPicPr>
        <p:blipFill rotWithShape="1">
          <a:blip r:embed="rId2"/>
          <a:srcRect l="3612" t="14090" r="42795"/>
          <a:stretch/>
        </p:blipFill>
        <p:spPr>
          <a:xfrm>
            <a:off x="8505092" y="1966951"/>
            <a:ext cx="2591822" cy="1117600"/>
          </a:xfrm>
          <a:prstGeom prst="rect">
            <a:avLst/>
          </a:prstGeom>
          <a:ln w="15875">
            <a:solidFill>
              <a:srgbClr val="04355E"/>
            </a:solidFill>
          </a:ln>
        </p:spPr>
      </p:pic>
      <p:pic>
        <p:nvPicPr>
          <p:cNvPr id="9" name="Picture 8">
            <a:extLst>
              <a:ext uri="{FF2B5EF4-FFF2-40B4-BE49-F238E27FC236}">
                <a16:creationId xmlns:a16="http://schemas.microsoft.com/office/drawing/2014/main" id="{378FA797-C046-C0EE-3048-0EE6445E6856}"/>
              </a:ext>
            </a:extLst>
          </p:cNvPr>
          <p:cNvPicPr>
            <a:picLocks noChangeAspect="1"/>
          </p:cNvPicPr>
          <p:nvPr/>
        </p:nvPicPr>
        <p:blipFill>
          <a:blip r:embed="rId3"/>
          <a:stretch>
            <a:fillRect/>
          </a:stretch>
        </p:blipFill>
        <p:spPr>
          <a:xfrm>
            <a:off x="8610598" y="3773449"/>
            <a:ext cx="2307621" cy="730542"/>
          </a:xfrm>
          <a:prstGeom prst="rect">
            <a:avLst/>
          </a:prstGeom>
        </p:spPr>
      </p:pic>
      <p:sp>
        <p:nvSpPr>
          <p:cNvPr id="10" name="Oval 9">
            <a:extLst>
              <a:ext uri="{FF2B5EF4-FFF2-40B4-BE49-F238E27FC236}">
                <a16:creationId xmlns:a16="http://schemas.microsoft.com/office/drawing/2014/main" id="{D4F9EFE9-0592-8E49-0887-35284723B23A}"/>
              </a:ext>
            </a:extLst>
          </p:cNvPr>
          <p:cNvSpPr/>
          <p:nvPr/>
        </p:nvSpPr>
        <p:spPr>
          <a:xfrm>
            <a:off x="8610598" y="3674950"/>
            <a:ext cx="1049566" cy="9445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ubtitle 2">
            <a:extLst>
              <a:ext uri="{FF2B5EF4-FFF2-40B4-BE49-F238E27FC236}">
                <a16:creationId xmlns:a16="http://schemas.microsoft.com/office/drawing/2014/main" id="{32594A78-7986-CF65-9309-3CA35B39BFE3}"/>
              </a:ext>
            </a:extLst>
          </p:cNvPr>
          <p:cNvSpPr>
            <a:spLocks noGrp="1"/>
          </p:cNvSpPr>
          <p:nvPr/>
        </p:nvSpPr>
        <p:spPr>
          <a:xfrm>
            <a:off x="3755254" y="5277828"/>
            <a:ext cx="6498794" cy="369332"/>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 typeface="Arial"/>
              <a:buNone/>
              <a:defRPr sz="2000" b="1" kern="1200" baseline="0">
                <a:solidFill>
                  <a:schemeClr val="bg1"/>
                </a:solidFill>
                <a:latin typeface="+mn-lt"/>
                <a:ea typeface="+mn-ea"/>
                <a:cs typeface="+mn-cs"/>
              </a:defRPr>
            </a:lvl1pPr>
            <a:lvl2pPr marL="457200" indent="0" algn="ctr" defTabSz="914400" rtl="0" eaLnBrk="1" latinLnBrk="0" hangingPunct="1">
              <a:lnSpc>
                <a:spcPct val="100000"/>
              </a:lnSpc>
              <a:spcBef>
                <a:spcPts val="500"/>
              </a:spcBef>
              <a:buFont typeface="Arial"/>
              <a:buNone/>
              <a:defRPr sz="2000" kern="1200" baseline="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a:buNone/>
              <a:defRPr sz="1800" kern="1200" baseline="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a:cs typeface="Calibri"/>
              </a:rPr>
              <a:t>Day Date Month Year</a:t>
            </a:r>
          </a:p>
        </p:txBody>
      </p:sp>
    </p:spTree>
    <p:extLst>
      <p:ext uri="{BB962C8B-B14F-4D97-AF65-F5344CB8AC3E}">
        <p14:creationId xmlns:p14="http://schemas.microsoft.com/office/powerpoint/2010/main" val="141254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5203B0-3BE3-EF64-AFFB-E2EE16C7850B}"/>
            </a:ext>
          </a:extLst>
        </p:cNvPr>
        <p:cNvGrpSpPr/>
        <p:nvPr/>
      </p:nvGrpSpPr>
      <p:grpSpPr>
        <a:xfrm>
          <a:off x="0" y="0"/>
          <a:ext cx="0" cy="0"/>
          <a:chOff x="0" y="0"/>
          <a:chExt cx="0" cy="0"/>
        </a:xfrm>
      </p:grpSpPr>
      <p:pic>
        <p:nvPicPr>
          <p:cNvPr id="6" name="Picture 5" descr="A close-up of several blue paper&#10;&#10;Description automatically generated">
            <a:extLst>
              <a:ext uri="{FF2B5EF4-FFF2-40B4-BE49-F238E27FC236}">
                <a16:creationId xmlns:a16="http://schemas.microsoft.com/office/drawing/2014/main" id="{3A116F3F-D7EA-6599-D7E8-C3C38F86ADCB}"/>
              </a:ext>
            </a:extLst>
          </p:cNvPr>
          <p:cNvPicPr>
            <a:picLocks noChangeAspect="1"/>
          </p:cNvPicPr>
          <p:nvPr/>
        </p:nvPicPr>
        <p:blipFill>
          <a:blip r:embed="rId3">
            <a:duotone>
              <a:schemeClr val="bg2">
                <a:shade val="45000"/>
                <a:satMod val="135000"/>
              </a:schemeClr>
              <a:prstClr val="white"/>
            </a:duotone>
          </a:blip>
          <a:srcRect t="10967" b="4764"/>
          <a:stretch/>
        </p:blipFill>
        <p:spPr>
          <a:xfrm>
            <a:off x="20" y="10"/>
            <a:ext cx="12191980" cy="6857990"/>
          </a:xfrm>
          <a:prstGeom prst="rect">
            <a:avLst/>
          </a:prstGeom>
        </p:spPr>
      </p:pic>
      <p:pic>
        <p:nvPicPr>
          <p:cNvPr id="7" name="Picture 6" descr="Multi-colored graph blocks">
            <a:extLst>
              <a:ext uri="{FF2B5EF4-FFF2-40B4-BE49-F238E27FC236}">
                <a16:creationId xmlns:a16="http://schemas.microsoft.com/office/drawing/2014/main" id="{B6EEB646-4B06-0920-ABAB-ACEB2462C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 y="-390292"/>
            <a:ext cx="12192000" cy="8128000"/>
          </a:xfrm>
          <a:prstGeom prst="rect">
            <a:avLst/>
          </a:prstGeom>
        </p:spPr>
      </p:pic>
      <p:sp>
        <p:nvSpPr>
          <p:cNvPr id="10" name="Rectangle 9">
            <a:extLst>
              <a:ext uri="{FF2B5EF4-FFF2-40B4-BE49-F238E27FC236}">
                <a16:creationId xmlns:a16="http://schemas.microsoft.com/office/drawing/2014/main" id="{23D508FC-CAFE-E9B3-F15F-CD6C51CC6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grpSp>
        <p:nvGrpSpPr>
          <p:cNvPr id="2" name="Group 1">
            <a:extLst>
              <a:ext uri="{FF2B5EF4-FFF2-40B4-BE49-F238E27FC236}">
                <a16:creationId xmlns:a16="http://schemas.microsoft.com/office/drawing/2014/main" id="{4765DB9C-E0C5-090C-A5C9-E460E2D3B935}"/>
              </a:ext>
            </a:extLst>
          </p:cNvPr>
          <p:cNvGrpSpPr/>
          <p:nvPr/>
        </p:nvGrpSpPr>
        <p:grpSpPr>
          <a:xfrm>
            <a:off x="666398" y="442600"/>
            <a:ext cx="5547298" cy="910249"/>
            <a:chOff x="3364992" y="3825130"/>
            <a:chExt cx="3785616" cy="910249"/>
          </a:xfrm>
        </p:grpSpPr>
        <p:sp>
          <p:nvSpPr>
            <p:cNvPr id="3" name="Rectangle: Rounded Corners 2">
              <a:extLst>
                <a:ext uri="{FF2B5EF4-FFF2-40B4-BE49-F238E27FC236}">
                  <a16:creationId xmlns:a16="http://schemas.microsoft.com/office/drawing/2014/main" id="{6BD70AE6-F44D-4387-0606-546B4DE196BA}"/>
                </a:ext>
              </a:extLst>
            </p:cNvPr>
            <p:cNvSpPr/>
            <p:nvPr/>
          </p:nvSpPr>
          <p:spPr>
            <a:xfrm>
              <a:off x="3364992" y="3825130"/>
              <a:ext cx="3785616" cy="910249"/>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4" name="Rectangle: Rounded Corners 12">
              <a:extLst>
                <a:ext uri="{FF2B5EF4-FFF2-40B4-BE49-F238E27FC236}">
                  <a16:creationId xmlns:a16="http://schemas.microsoft.com/office/drawing/2014/main" id="{7EFD9E72-7934-30F5-D6EA-C8BE46318E2B}"/>
                </a:ext>
              </a:extLst>
            </p:cNvPr>
            <p:cNvSpPr txBox="1"/>
            <p:nvPr/>
          </p:nvSpPr>
          <p:spPr>
            <a:xfrm>
              <a:off x="3409427" y="3869565"/>
              <a:ext cx="3696746" cy="821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AU" sz="2500" b="0" i="0" u="none" strike="noStrike" kern="1200" cap="none" spc="0" normalizeH="0" baseline="0" noProof="0">
                  <a:ln>
                    <a:noFill/>
                  </a:ln>
                  <a:solidFill>
                    <a:prstClr val="white"/>
                  </a:solidFill>
                  <a:effectLst/>
                  <a:uLnTx/>
                  <a:uFillTx/>
                  <a:latin typeface="Bahnschrift Light SemiCondensed"/>
                  <a:ea typeface="+mn-ea"/>
                  <a:cs typeface="+mn-cs"/>
                </a:rPr>
                <a:t>Screening tools</a:t>
              </a:r>
              <a:br>
                <a:rPr kumimoji="0" lang="en-AU" sz="2500" b="0" i="0" u="none" strike="noStrike" kern="1200" cap="none" spc="0" normalizeH="0" baseline="0" noProof="0">
                  <a:ln>
                    <a:noFill/>
                  </a:ln>
                  <a:solidFill>
                    <a:prstClr val="white"/>
                  </a:solidFill>
                  <a:effectLst/>
                  <a:uLnTx/>
                  <a:uFillTx/>
                  <a:latin typeface="Bahnschrift Light SemiCondensed"/>
                  <a:ea typeface="+mn-ea"/>
                  <a:cs typeface="+mn-cs"/>
                </a:rPr>
              </a:br>
              <a:endParaRPr kumimoji="0" lang="en-US" sz="2500" b="0" i="0" u="none" strike="noStrike" kern="1200" cap="none" spc="0" normalizeH="0" baseline="0" noProof="0">
                <a:ln>
                  <a:noFill/>
                </a:ln>
                <a:solidFill>
                  <a:prstClr val="white"/>
                </a:solidFill>
                <a:effectLst/>
                <a:uLnTx/>
                <a:uFillTx/>
                <a:latin typeface="Bahnschrift Light SemiCondensed"/>
                <a:ea typeface="+mn-ea"/>
                <a:cs typeface="+mn-cs"/>
              </a:endParaRPr>
            </a:p>
          </p:txBody>
        </p:sp>
      </p:grpSp>
      <p:sp>
        <p:nvSpPr>
          <p:cNvPr id="11" name="TextBox 10">
            <a:extLst>
              <a:ext uri="{FF2B5EF4-FFF2-40B4-BE49-F238E27FC236}">
                <a16:creationId xmlns:a16="http://schemas.microsoft.com/office/drawing/2014/main" id="{5DD727BA-BF65-AB74-861D-693CD8CE8BBB}"/>
              </a:ext>
            </a:extLst>
          </p:cNvPr>
          <p:cNvSpPr txBox="1"/>
          <p:nvPr/>
        </p:nvSpPr>
        <p:spPr>
          <a:xfrm>
            <a:off x="666398" y="1548143"/>
            <a:ext cx="8043036" cy="310854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a:ln>
                  <a:noFill/>
                </a:ln>
                <a:solidFill>
                  <a:prstClr val="black"/>
                </a:solidFill>
                <a:effectLst/>
                <a:uLnTx/>
                <a:uFillTx/>
                <a:latin typeface="Bahnschrift Light SemiCondensed"/>
                <a:ea typeface="+mn-ea"/>
                <a:cs typeface="+mn-cs"/>
              </a:rPr>
              <a:t>Numerous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Bahnschrift Light SemiCondense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a:ln>
                  <a:noFill/>
                </a:ln>
                <a:solidFill>
                  <a:prstClr val="black"/>
                </a:solidFill>
                <a:effectLst/>
                <a:uLnTx/>
                <a:uFillTx/>
                <a:latin typeface="Bahnschrift Light SemiCondensed"/>
                <a:ea typeface="+mn-ea"/>
                <a:cs typeface="+mn-cs"/>
              </a:rPr>
              <a:t>Some common ones are: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a:ln>
                  <a:noFill/>
                </a:ln>
                <a:solidFill>
                  <a:prstClr val="black"/>
                </a:solidFill>
                <a:effectLst/>
                <a:uLnTx/>
                <a:uFillTx/>
                <a:latin typeface="Bahnschrift Light SemiCondensed"/>
                <a:ea typeface="+mn-ea"/>
                <a:cs typeface="+mn-cs"/>
              </a:rPr>
              <a:t>DDST-II</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a:ln>
                  <a:noFill/>
                </a:ln>
                <a:solidFill>
                  <a:prstClr val="black"/>
                </a:solidFill>
                <a:effectLst/>
                <a:uLnTx/>
                <a:uFillTx/>
                <a:latin typeface="Bahnschrift Light SemiCondensed"/>
                <a:ea typeface="+mn-ea"/>
                <a:cs typeface="+mn-cs"/>
              </a:rPr>
              <a:t>ASQ</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a:ln>
                  <a:noFill/>
                </a:ln>
                <a:solidFill>
                  <a:prstClr val="black"/>
                </a:solidFill>
                <a:effectLst/>
                <a:uLnTx/>
                <a:uFillTx/>
                <a:latin typeface="Bahnschrift Light SemiCondensed"/>
                <a:ea typeface="+mn-ea"/>
                <a:cs typeface="+mn-cs"/>
              </a:rPr>
              <a:t>PEDS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Bahnschrift Light SemiCondensed"/>
              <a:ea typeface="+mn-ea"/>
              <a:cs typeface="+mn-cs"/>
            </a:endParaRPr>
          </a:p>
        </p:txBody>
      </p:sp>
    </p:spTree>
    <p:extLst>
      <p:ext uri="{BB962C8B-B14F-4D97-AF65-F5344CB8AC3E}">
        <p14:creationId xmlns:p14="http://schemas.microsoft.com/office/powerpoint/2010/main" val="36675907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5FE190B9-84B9-F5AF-48B7-DC33D5AEFE54}"/>
              </a:ext>
            </a:extLst>
          </p:cNvPr>
          <p:cNvSpPr>
            <a:spLocks noGrp="1"/>
          </p:cNvSpPr>
          <p:nvPr>
            <p:ph type="title"/>
          </p:nvPr>
        </p:nvSpPr>
        <p:spPr>
          <a:xfrm>
            <a:off x="457200" y="1153572"/>
            <a:ext cx="3430034" cy="4461163"/>
          </a:xfrm>
        </p:spPr>
        <p:txBody>
          <a:bodyPr>
            <a:normAutofit/>
          </a:bodyPr>
          <a:lstStyle/>
          <a:p>
            <a:r>
              <a:rPr lang="en-US" sz="3700" b="1">
                <a:solidFill>
                  <a:srgbClr val="FFFFFF"/>
                </a:solidFill>
              </a:rPr>
              <a:t>Developmental Screening Tools - DDST</a:t>
            </a:r>
            <a:br>
              <a:rPr lang="en-US" sz="3700" b="1">
                <a:solidFill>
                  <a:srgbClr val="FFFFFF"/>
                </a:solidFill>
              </a:rPr>
            </a:br>
            <a:endParaRPr lang="en-US" sz="37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14" name="Content Placeholder 2">
            <a:extLst>
              <a:ext uri="{FF2B5EF4-FFF2-40B4-BE49-F238E27FC236}">
                <a16:creationId xmlns:a16="http://schemas.microsoft.com/office/drawing/2014/main" id="{67C55B26-1831-D539-3907-ECAABB30A624}"/>
              </a:ext>
            </a:extLst>
          </p:cNvPr>
          <p:cNvSpPr>
            <a:spLocks noGrp="1"/>
          </p:cNvSpPr>
          <p:nvPr>
            <p:ph idx="1"/>
          </p:nvPr>
        </p:nvSpPr>
        <p:spPr>
          <a:xfrm>
            <a:off x="4447308" y="591344"/>
            <a:ext cx="6906491" cy="5585619"/>
          </a:xfrm>
        </p:spPr>
        <p:txBody>
          <a:bodyPr anchor="ctr">
            <a:normAutofit/>
          </a:bodyPr>
          <a:lstStyle/>
          <a:p>
            <a:pPr marL="0" indent="0">
              <a:buNone/>
            </a:pPr>
            <a:r>
              <a:rPr lang="en-US" sz="2600" b="1" u="sng"/>
              <a:t>DDST (Denver developmental screening test) or Denver II – </a:t>
            </a:r>
          </a:p>
          <a:p>
            <a:pPr>
              <a:buFont typeface="Wingdings" panose="05000000000000000000" pitchFamily="2" charset="2"/>
              <a:buChar char="v"/>
            </a:pPr>
            <a:r>
              <a:rPr lang="en-US" sz="2600"/>
              <a:t>screens for GM, FM, Language and personal social domains</a:t>
            </a:r>
          </a:p>
          <a:p>
            <a:pPr>
              <a:buFont typeface="Wingdings" panose="05000000000000000000" pitchFamily="2" charset="2"/>
              <a:buChar char="v"/>
            </a:pPr>
            <a:r>
              <a:rPr lang="en-US" sz="2600"/>
              <a:t>Low sensitivity (43-90%) and specificity (56-91%)</a:t>
            </a:r>
          </a:p>
          <a:p>
            <a:pPr>
              <a:buFont typeface="Wingdings" panose="05000000000000000000" pitchFamily="2" charset="2"/>
              <a:buChar char="v"/>
            </a:pPr>
            <a:r>
              <a:rPr lang="en-US" sz="2600"/>
              <a:t>Can miss significant number of kids with DD</a:t>
            </a:r>
          </a:p>
          <a:p>
            <a:pPr>
              <a:buFont typeface="Wingdings" panose="05000000000000000000" pitchFamily="2" charset="2"/>
              <a:buChar char="v"/>
            </a:pPr>
            <a:r>
              <a:rPr lang="en-US" sz="2600"/>
              <a:t>Wrongly identify normally developing kids as having DD</a:t>
            </a:r>
          </a:p>
          <a:p>
            <a:pPr>
              <a:buFont typeface="Wingdings" panose="05000000000000000000" pitchFamily="2" charset="2"/>
              <a:buChar char="v"/>
            </a:pPr>
            <a:r>
              <a:rPr lang="en-US" sz="2600"/>
              <a:t>Fails to take into account the dynamic nature of childhood development</a:t>
            </a:r>
          </a:p>
          <a:p>
            <a:pPr>
              <a:buFont typeface="Wingdings" panose="05000000000000000000" pitchFamily="2" charset="2"/>
              <a:buChar char="v"/>
            </a:pPr>
            <a:r>
              <a:rPr lang="en-US" sz="2600"/>
              <a:t>Can be used but results must be interpreted in the holistic context</a:t>
            </a:r>
          </a:p>
          <a:p>
            <a:endParaRPr lang="en-US" sz="2600" b="1"/>
          </a:p>
          <a:p>
            <a:endParaRPr lang="en-US" sz="2600"/>
          </a:p>
        </p:txBody>
      </p:sp>
    </p:spTree>
    <p:extLst>
      <p:ext uri="{BB962C8B-B14F-4D97-AF65-F5344CB8AC3E}">
        <p14:creationId xmlns:p14="http://schemas.microsoft.com/office/powerpoint/2010/main" val="1021621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Pediatric Patient | Nurse Key">
            <a:extLst>
              <a:ext uri="{FF2B5EF4-FFF2-40B4-BE49-F238E27FC236}">
                <a16:creationId xmlns:a16="http://schemas.microsoft.com/office/drawing/2014/main" id="{CFB601FF-9122-047F-F69E-C6AC7E3F0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650" y="0"/>
            <a:ext cx="48371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333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6F10B4B6-7144-3728-811A-96D03EC9D6BD}"/>
              </a:ext>
            </a:extLst>
          </p:cNvPr>
          <p:cNvSpPr>
            <a:spLocks noGrp="1"/>
          </p:cNvSpPr>
          <p:nvPr>
            <p:ph type="title"/>
          </p:nvPr>
        </p:nvSpPr>
        <p:spPr>
          <a:xfrm>
            <a:off x="414338" y="1153572"/>
            <a:ext cx="3472896" cy="4461163"/>
          </a:xfrm>
        </p:spPr>
        <p:txBody>
          <a:bodyPr>
            <a:normAutofit/>
          </a:bodyPr>
          <a:lstStyle/>
          <a:p>
            <a:r>
              <a:rPr lang="en-US" sz="3700" b="1">
                <a:solidFill>
                  <a:srgbClr val="FFFFFF"/>
                </a:solidFill>
              </a:rPr>
              <a:t>Developmental Screening Tools</a:t>
            </a:r>
            <a:endParaRPr lang="en-US" sz="37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7300C18C-BCEA-F250-E229-C07B7DA5E462}"/>
              </a:ext>
            </a:extLst>
          </p:cNvPr>
          <p:cNvSpPr>
            <a:spLocks noGrp="1"/>
          </p:cNvSpPr>
          <p:nvPr>
            <p:ph idx="1"/>
          </p:nvPr>
        </p:nvSpPr>
        <p:spPr>
          <a:xfrm>
            <a:off x="4167272" y="497941"/>
            <a:ext cx="7783302" cy="6255943"/>
          </a:xfrm>
        </p:spPr>
        <p:txBody>
          <a:bodyPr anchor="ctr">
            <a:normAutofit fontScale="85000" lnSpcReduction="20000"/>
          </a:bodyPr>
          <a:lstStyle/>
          <a:p>
            <a:pPr marL="0" indent="0">
              <a:buNone/>
            </a:pPr>
            <a:r>
              <a:rPr lang="en-US" sz="3000" b="1" u="sng"/>
              <a:t>Ages and Stages Questionnaire (ASQ):</a:t>
            </a:r>
            <a:endParaRPr lang="en-US" sz="3000" u="sng"/>
          </a:p>
          <a:p>
            <a:pPr>
              <a:buFont typeface="Arial" panose="020B0604020202020204" pitchFamily="34" charset="0"/>
              <a:buChar char="•"/>
            </a:pPr>
            <a:r>
              <a:rPr lang="en-US" sz="3000"/>
              <a:t>For children aged 2 months to 60 months</a:t>
            </a:r>
          </a:p>
          <a:p>
            <a:r>
              <a:rPr lang="en-US" sz="3000"/>
              <a:t>Takes approximately 10 minutes to complete</a:t>
            </a:r>
          </a:p>
          <a:p>
            <a:pPr>
              <a:buFont typeface="Arial" panose="020B0604020202020204" pitchFamily="34" charset="0"/>
              <a:buChar char="•"/>
            </a:pPr>
            <a:r>
              <a:rPr lang="en-US" sz="3000"/>
              <a:t>Assesses 5 developmental domains, with 6 questions per domain</a:t>
            </a:r>
          </a:p>
          <a:p>
            <a:r>
              <a:rPr lang="en-US" sz="3000"/>
              <a:t>Each question has a set of responses such as Yes, No, or sometimes</a:t>
            </a:r>
          </a:p>
          <a:p>
            <a:pPr>
              <a:buFont typeface="Arial" panose="020B0604020202020204" pitchFamily="34" charset="0"/>
              <a:buChar char="•"/>
            </a:pPr>
            <a:r>
              <a:rPr lang="en-US" sz="3000"/>
              <a:t>Simple, easy-to-understand language</a:t>
            </a:r>
          </a:p>
          <a:p>
            <a:pPr>
              <a:buFont typeface="Arial" panose="020B0604020202020204" pitchFamily="34" charset="0"/>
              <a:buChar char="•"/>
            </a:pPr>
            <a:r>
              <a:rPr lang="en-US" sz="3000"/>
              <a:t>Straightforward scoring system</a:t>
            </a:r>
          </a:p>
          <a:p>
            <a:pPr>
              <a:buFont typeface="Arial" panose="020B0604020202020204" pitchFamily="34" charset="0"/>
              <a:buChar char="•"/>
            </a:pPr>
            <a:r>
              <a:rPr lang="en-US" sz="3000"/>
              <a:t>Can be completed by parents themselves</a:t>
            </a:r>
          </a:p>
          <a:p>
            <a:r>
              <a:rPr lang="en-US" sz="3000"/>
              <a:t>Once familiar with ASQ, parts of it can be used to assess a child's development </a:t>
            </a:r>
          </a:p>
          <a:p>
            <a:r>
              <a:rPr lang="en-US" sz="3000"/>
              <a:t>Allows for monitoring of child development before the next appointment</a:t>
            </a:r>
          </a:p>
          <a:p>
            <a:pPr>
              <a:buFont typeface="Arial" panose="020B0604020202020204" pitchFamily="34" charset="0"/>
              <a:buChar char="•"/>
            </a:pPr>
            <a:r>
              <a:rPr lang="en-US" sz="3000"/>
              <a:t>Recommended as a pre-referral tool to Paediatricians to assist in triaging areas of concern and determining the level of support needed</a:t>
            </a:r>
          </a:p>
          <a:p>
            <a:endParaRPr lang="en-US" sz="1800"/>
          </a:p>
        </p:txBody>
      </p:sp>
    </p:spTree>
    <p:extLst>
      <p:ext uri="{BB962C8B-B14F-4D97-AF65-F5344CB8AC3E}">
        <p14:creationId xmlns:p14="http://schemas.microsoft.com/office/powerpoint/2010/main" val="33942104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27987BD8-1C8D-1B97-D253-C85D86BB6054}"/>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kern="1200">
                <a:solidFill>
                  <a:schemeClr val="tx1"/>
                </a:solidFill>
                <a:latin typeface="+mj-lt"/>
                <a:ea typeface="+mj-ea"/>
                <a:cs typeface="+mj-cs"/>
              </a:rPr>
              <a:t>Ages and Stages Questionnaire (ASQ)</a:t>
            </a:r>
            <a:endParaRPr lang="en-US" sz="4800" kern="1200">
              <a:solidFill>
                <a:schemeClr val="tx1"/>
              </a:solidFill>
              <a:latin typeface="+mj-lt"/>
              <a:ea typeface="+mj-ea"/>
              <a:cs typeface="+mj-cs"/>
            </a:endParaRP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pic>
        <p:nvPicPr>
          <p:cNvPr id="5" name="Content Placeholder 4">
            <a:extLst>
              <a:ext uri="{FF2B5EF4-FFF2-40B4-BE49-F238E27FC236}">
                <a16:creationId xmlns:a16="http://schemas.microsoft.com/office/drawing/2014/main" id="{79E57CF6-AB0B-CB5B-488C-46E43289D5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04723" y="625684"/>
            <a:ext cx="5428102" cy="5455380"/>
          </a:xfrm>
          <a:prstGeom prst="rect">
            <a:avLst/>
          </a:prstGeom>
        </p:spPr>
      </p:pic>
    </p:spTree>
    <p:extLst>
      <p:ext uri="{BB962C8B-B14F-4D97-AF65-F5344CB8AC3E}">
        <p14:creationId xmlns:p14="http://schemas.microsoft.com/office/powerpoint/2010/main" val="1020469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DCA58061-DB46-5D12-08EE-6B38F88C4088}"/>
              </a:ext>
            </a:extLst>
          </p:cNvPr>
          <p:cNvSpPr>
            <a:spLocks noGrp="1"/>
          </p:cNvSpPr>
          <p:nvPr>
            <p:ph type="title"/>
          </p:nvPr>
        </p:nvSpPr>
        <p:spPr>
          <a:xfrm>
            <a:off x="372141" y="1153572"/>
            <a:ext cx="3515094" cy="4461163"/>
          </a:xfrm>
        </p:spPr>
        <p:txBody>
          <a:bodyPr>
            <a:normAutofit/>
          </a:bodyPr>
          <a:lstStyle/>
          <a:p>
            <a:r>
              <a:rPr lang="en-US" sz="4100" b="1">
                <a:solidFill>
                  <a:srgbClr val="FFFFFF"/>
                </a:solidFill>
              </a:rPr>
              <a:t>Ages and Stages Questionnaire (ASQ)</a:t>
            </a:r>
            <a:endParaRPr lang="en-US" sz="4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F9388E90-962B-AE8C-13AA-3F62B68DDD11}"/>
              </a:ext>
            </a:extLst>
          </p:cNvPr>
          <p:cNvSpPr>
            <a:spLocks noGrp="1"/>
          </p:cNvSpPr>
          <p:nvPr>
            <p:ph idx="1"/>
          </p:nvPr>
        </p:nvSpPr>
        <p:spPr>
          <a:xfrm>
            <a:off x="4447308" y="591344"/>
            <a:ext cx="6906491" cy="5585619"/>
          </a:xfrm>
        </p:spPr>
        <p:txBody>
          <a:bodyPr anchor="ctr">
            <a:normAutofit/>
          </a:bodyPr>
          <a:lstStyle/>
          <a:p>
            <a:pPr>
              <a:buFont typeface="Wingdings" panose="05000000000000000000" pitchFamily="2" charset="2"/>
              <a:buChar char="v"/>
            </a:pPr>
            <a:r>
              <a:rPr lang="en-US"/>
              <a:t>Sensitivity and specificity about 85%</a:t>
            </a:r>
          </a:p>
          <a:p>
            <a:pPr>
              <a:buFont typeface="Wingdings" panose="05000000000000000000" pitchFamily="2" charset="2"/>
              <a:buChar char="v"/>
            </a:pPr>
            <a:r>
              <a:rPr lang="en-US"/>
              <a:t>Translated ASQ available in over 40 languages</a:t>
            </a:r>
          </a:p>
          <a:p>
            <a:pPr>
              <a:buFont typeface="Wingdings" panose="05000000000000000000" pitchFamily="2" charset="2"/>
              <a:buChar char="v"/>
            </a:pPr>
            <a:r>
              <a:rPr lang="en-US"/>
              <a:t>No training required to administer</a:t>
            </a:r>
          </a:p>
          <a:p>
            <a:pPr>
              <a:buFont typeface="Wingdings" panose="05000000000000000000" pitchFamily="2" charset="2"/>
              <a:buChar char="v"/>
            </a:pPr>
            <a:r>
              <a:rPr lang="en-US"/>
              <a:t>https://agesandstages.com/</a:t>
            </a:r>
          </a:p>
        </p:txBody>
      </p:sp>
    </p:spTree>
    <p:extLst>
      <p:ext uri="{BB962C8B-B14F-4D97-AF65-F5344CB8AC3E}">
        <p14:creationId xmlns:p14="http://schemas.microsoft.com/office/powerpoint/2010/main" val="2684615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1493B4B3-3D19-5ED8-7208-7531B1127584}"/>
              </a:ext>
            </a:extLst>
          </p:cNvPr>
          <p:cNvSpPr>
            <a:spLocks noGrp="1"/>
          </p:cNvSpPr>
          <p:nvPr>
            <p:ph type="title"/>
          </p:nvPr>
        </p:nvSpPr>
        <p:spPr>
          <a:xfrm>
            <a:off x="558165" y="1153572"/>
            <a:ext cx="3329069" cy="4461163"/>
          </a:xfrm>
        </p:spPr>
        <p:txBody>
          <a:bodyPr>
            <a:normAutofit/>
          </a:bodyPr>
          <a:lstStyle/>
          <a:p>
            <a:r>
              <a:rPr lang="en-US" sz="3700" b="1">
                <a:solidFill>
                  <a:srgbClr val="FFFFFF"/>
                </a:solidFill>
              </a:rPr>
              <a:t>Parent evaluation of developmental status (PEDS)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EE567563-25FC-B22C-067D-48D2F80F7177}"/>
              </a:ext>
            </a:extLst>
          </p:cNvPr>
          <p:cNvSpPr>
            <a:spLocks noGrp="1"/>
          </p:cNvSpPr>
          <p:nvPr>
            <p:ph idx="1"/>
          </p:nvPr>
        </p:nvSpPr>
        <p:spPr>
          <a:xfrm>
            <a:off x="4447308" y="591344"/>
            <a:ext cx="6906491" cy="5585619"/>
          </a:xfrm>
        </p:spPr>
        <p:txBody>
          <a:bodyPr anchor="ctr">
            <a:normAutofit/>
          </a:bodyPr>
          <a:lstStyle/>
          <a:p>
            <a:pPr>
              <a:buFont typeface="Wingdings" panose="05000000000000000000" pitchFamily="2" charset="2"/>
              <a:buChar char="v"/>
            </a:pPr>
            <a:r>
              <a:rPr lang="en-US" sz="1800"/>
              <a:t>10 item parent questionnaire that covers the age range from birth to 8 years</a:t>
            </a:r>
          </a:p>
          <a:p>
            <a:pPr>
              <a:buFont typeface="Wingdings" panose="05000000000000000000" pitchFamily="2" charset="2"/>
              <a:buChar char="v"/>
            </a:pPr>
            <a:r>
              <a:rPr lang="en-US" sz="1800"/>
              <a:t>Any parental concerns about the child’s development are elicited by questions to which parents respond with a simple yes/no answer, with space for elaboration</a:t>
            </a:r>
          </a:p>
          <a:p>
            <a:pPr>
              <a:buFont typeface="Wingdings" panose="05000000000000000000" pitchFamily="2" charset="2"/>
              <a:buChar char="v"/>
            </a:pPr>
            <a:r>
              <a:rPr lang="en-US" sz="1800"/>
              <a:t>Parent responses are then transferred to a score sheet and then interpreted on an algorithm that provides a number of specific suggested actions</a:t>
            </a:r>
          </a:p>
          <a:p>
            <a:pPr>
              <a:buFont typeface="Wingdings" panose="05000000000000000000" pitchFamily="2" charset="2"/>
              <a:buChar char="v"/>
            </a:pPr>
            <a:r>
              <a:rPr lang="en-US" sz="1800"/>
              <a:t>Similar to ASQ, reports can be completed before the consultation – either at home or in the waiting room – or they can be given to parents during a consultation to be completed and returned later</a:t>
            </a:r>
          </a:p>
          <a:p>
            <a:pPr>
              <a:buFont typeface="Wingdings" panose="05000000000000000000" pitchFamily="2" charset="2"/>
              <a:buChar char="v"/>
            </a:pPr>
            <a:r>
              <a:rPr lang="en-US" sz="1800"/>
              <a:t>It takes parents several minutes to complete, and practitioners several minutes to score, so that it is feasible for use in a busy practice</a:t>
            </a:r>
          </a:p>
          <a:p>
            <a:pPr>
              <a:buFont typeface="Wingdings" panose="05000000000000000000" pitchFamily="2" charset="2"/>
              <a:buChar char="v"/>
            </a:pPr>
            <a:r>
              <a:rPr lang="en-US" sz="1800"/>
              <a:t>Translated PEDS-R® Response Forms are available in 30 languages</a:t>
            </a:r>
          </a:p>
          <a:p>
            <a:pPr>
              <a:buFont typeface="Wingdings" panose="05000000000000000000" pitchFamily="2" charset="2"/>
              <a:buChar char="v"/>
            </a:pPr>
            <a:r>
              <a:rPr lang="en-US" sz="1800"/>
              <a:t>PEDS-R® online, self-paced tutorial, takes 1.5 hours - </a:t>
            </a:r>
            <a:r>
              <a:rPr lang="en-US" sz="1800">
                <a:hlinkClick r:id="rId2"/>
              </a:rPr>
              <a:t>https://www.rch.org.au/ccch/peds/training/#peds-r-online-self-paced-tutorial</a:t>
            </a:r>
            <a:endParaRPr lang="en-US" sz="1800"/>
          </a:p>
        </p:txBody>
      </p:sp>
    </p:spTree>
    <p:extLst>
      <p:ext uri="{BB962C8B-B14F-4D97-AF65-F5344CB8AC3E}">
        <p14:creationId xmlns:p14="http://schemas.microsoft.com/office/powerpoint/2010/main" val="2787498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E6B00D43-9187-371F-3391-311F2161B910}"/>
              </a:ext>
            </a:extLst>
          </p:cNvPr>
          <p:cNvSpPr>
            <a:spLocks noGrp="1"/>
          </p:cNvSpPr>
          <p:nvPr>
            <p:ph type="title"/>
          </p:nvPr>
        </p:nvSpPr>
        <p:spPr>
          <a:xfrm>
            <a:off x="558165" y="1153572"/>
            <a:ext cx="3329069" cy="4461163"/>
          </a:xfrm>
        </p:spPr>
        <p:txBody>
          <a:bodyPr>
            <a:normAutofit/>
          </a:bodyPr>
          <a:lstStyle/>
          <a:p>
            <a:r>
              <a:rPr lang="en-US" b="1">
                <a:solidFill>
                  <a:srgbClr val="FFFFFF"/>
                </a:solidFill>
              </a:rPr>
              <a:t>Interim assessment - History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F7B5984A-40E3-E72A-48B6-5404D529CE2E}"/>
              </a:ext>
            </a:extLst>
          </p:cNvPr>
          <p:cNvSpPr>
            <a:spLocks noGrp="1"/>
          </p:cNvSpPr>
          <p:nvPr>
            <p:ph idx="1"/>
          </p:nvPr>
        </p:nvSpPr>
        <p:spPr>
          <a:xfrm>
            <a:off x="4160239" y="598217"/>
            <a:ext cx="7728981" cy="6129195"/>
          </a:xfrm>
        </p:spPr>
        <p:txBody>
          <a:bodyPr anchor="ctr">
            <a:normAutofit lnSpcReduction="10000"/>
          </a:bodyPr>
          <a:lstStyle/>
          <a:p>
            <a:r>
              <a:rPr lang="en-US" sz="3200"/>
              <a:t>Birth history – preterm/ IUGR/ resuscitation/ prolonged </a:t>
            </a:r>
            <a:r>
              <a:rPr lang="en-US" sz="3200" err="1"/>
              <a:t>hospitalisation</a:t>
            </a:r>
            <a:r>
              <a:rPr lang="en-US" sz="3200"/>
              <a:t>/ maternal drugs, alcohol, smoking, infections/ severe jaundice</a:t>
            </a:r>
          </a:p>
          <a:p>
            <a:r>
              <a:rPr lang="en-US" sz="3200"/>
              <a:t>Family history of DD, ASD, syndromes</a:t>
            </a:r>
          </a:p>
          <a:p>
            <a:r>
              <a:rPr lang="en-US" sz="3200"/>
              <a:t>Consanguinity, miscarriages, still birth</a:t>
            </a:r>
          </a:p>
          <a:p>
            <a:r>
              <a:rPr lang="en-US" sz="3200"/>
              <a:t>Carer mental health and education</a:t>
            </a:r>
          </a:p>
          <a:p>
            <a:r>
              <a:rPr lang="en-US" sz="3200"/>
              <a:t>H/O developmental regression</a:t>
            </a:r>
          </a:p>
          <a:p>
            <a:r>
              <a:rPr lang="en-US" sz="3200"/>
              <a:t>Past medical history – trauma, witness to DV, medical illnesses, seizures</a:t>
            </a:r>
          </a:p>
          <a:p>
            <a:r>
              <a:rPr lang="en-US" sz="3200"/>
              <a:t>Basic needs – nutrition (dietary history), attention from caregivers, education…</a:t>
            </a:r>
          </a:p>
          <a:p>
            <a:r>
              <a:rPr lang="en-US" sz="3200"/>
              <a:t>Medications </a:t>
            </a:r>
          </a:p>
          <a:p>
            <a:endParaRPr lang="en-US" sz="1100"/>
          </a:p>
          <a:p>
            <a:endParaRPr lang="en-US" sz="1100"/>
          </a:p>
          <a:p>
            <a:endParaRPr lang="en-US" sz="1100"/>
          </a:p>
        </p:txBody>
      </p:sp>
    </p:spTree>
    <p:extLst>
      <p:ext uri="{BB962C8B-B14F-4D97-AF65-F5344CB8AC3E}">
        <p14:creationId xmlns:p14="http://schemas.microsoft.com/office/powerpoint/2010/main" val="44405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C2D5D941-6306-C8E9-EDE3-C0674F4CE661}"/>
              </a:ext>
            </a:extLst>
          </p:cNvPr>
          <p:cNvSpPr>
            <a:spLocks noGrp="1"/>
          </p:cNvSpPr>
          <p:nvPr>
            <p:ph type="title"/>
          </p:nvPr>
        </p:nvSpPr>
        <p:spPr>
          <a:xfrm>
            <a:off x="255181" y="1153572"/>
            <a:ext cx="3912091" cy="4461163"/>
          </a:xfrm>
        </p:spPr>
        <p:txBody>
          <a:bodyPr>
            <a:normAutofit/>
          </a:bodyPr>
          <a:lstStyle/>
          <a:p>
            <a:r>
              <a:rPr lang="en-US" b="1">
                <a:solidFill>
                  <a:srgbClr val="FFFFFF"/>
                </a:solidFill>
              </a:rPr>
              <a:t>Interim assessment</a:t>
            </a:r>
            <a:br>
              <a:rPr lang="en-US" b="1">
                <a:solidFill>
                  <a:srgbClr val="FFFFFF"/>
                </a:solidFill>
              </a:rPr>
            </a:br>
            <a:r>
              <a:rPr lang="en-US" b="1">
                <a:solidFill>
                  <a:srgbClr val="FFFFFF"/>
                </a:solidFill>
              </a:rPr>
              <a:t>- Examination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ED6ADB8A-1695-C960-C5DB-75C836E78ABC}"/>
              </a:ext>
            </a:extLst>
          </p:cNvPr>
          <p:cNvSpPr>
            <a:spLocks noGrp="1"/>
          </p:cNvSpPr>
          <p:nvPr>
            <p:ph idx="1"/>
          </p:nvPr>
        </p:nvSpPr>
        <p:spPr>
          <a:xfrm>
            <a:off x="4447308" y="591344"/>
            <a:ext cx="6906491" cy="5585619"/>
          </a:xfrm>
        </p:spPr>
        <p:txBody>
          <a:bodyPr anchor="ctr">
            <a:normAutofit/>
          </a:bodyPr>
          <a:lstStyle/>
          <a:p>
            <a:r>
              <a:rPr lang="en-US"/>
              <a:t>General exam - any dysmorphic facies</a:t>
            </a:r>
          </a:p>
          <a:p>
            <a:r>
              <a:rPr lang="en-US"/>
              <a:t>Neurocutaneous stigmata</a:t>
            </a:r>
          </a:p>
          <a:p>
            <a:r>
              <a:rPr lang="en-US"/>
              <a:t>Growth including Head circumference</a:t>
            </a:r>
          </a:p>
          <a:p>
            <a:r>
              <a:rPr lang="en-US"/>
              <a:t>Neurological examination</a:t>
            </a:r>
          </a:p>
          <a:p>
            <a:endParaRPr lang="en-US"/>
          </a:p>
        </p:txBody>
      </p:sp>
    </p:spTree>
    <p:extLst>
      <p:ext uri="{BB962C8B-B14F-4D97-AF65-F5344CB8AC3E}">
        <p14:creationId xmlns:p14="http://schemas.microsoft.com/office/powerpoint/2010/main" val="391629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0F219B67-3603-55C6-6C08-6C041E5C3D92}"/>
              </a:ext>
            </a:extLst>
          </p:cNvPr>
          <p:cNvSpPr>
            <a:spLocks noGrp="1"/>
          </p:cNvSpPr>
          <p:nvPr>
            <p:ph type="title"/>
          </p:nvPr>
        </p:nvSpPr>
        <p:spPr>
          <a:xfrm>
            <a:off x="838200" y="459863"/>
            <a:ext cx="10515600" cy="1004594"/>
          </a:xfrm>
        </p:spPr>
        <p:txBody>
          <a:bodyPr>
            <a:normAutofit/>
          </a:bodyPr>
          <a:lstStyle/>
          <a:p>
            <a:pPr algn="ctr"/>
            <a:r>
              <a:rPr lang="en-US" b="1">
                <a:solidFill>
                  <a:srgbClr val="FFFFFF"/>
                </a:solidFill>
              </a:rPr>
              <a:t>Interim assessment - Investigations</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graphicFrame>
        <p:nvGraphicFramePr>
          <p:cNvPr id="5" name="Content Placeholder 2">
            <a:extLst>
              <a:ext uri="{FF2B5EF4-FFF2-40B4-BE49-F238E27FC236}">
                <a16:creationId xmlns:a16="http://schemas.microsoft.com/office/drawing/2014/main" id="{2B05B096-DF78-A5A0-6FB5-9018BBCCEFF0}"/>
              </a:ext>
            </a:extLst>
          </p:cNvPr>
          <p:cNvGraphicFramePr>
            <a:graphicFrameLocks noGrp="1"/>
          </p:cNvGraphicFramePr>
          <p:nvPr>
            <p:ph idx="1"/>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707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453" y="117266"/>
            <a:ext cx="3566324" cy="1494966"/>
          </a:xfrm>
          <a:prstGeom prst="rect">
            <a:avLst/>
          </a:prstGeom>
        </p:spPr>
      </p:pic>
      <p:sp>
        <p:nvSpPr>
          <p:cNvPr id="2" name="Title 1"/>
          <p:cNvSpPr>
            <a:spLocks noGrp="1"/>
          </p:cNvSpPr>
          <p:nvPr>
            <p:ph type="ctrTitle"/>
          </p:nvPr>
        </p:nvSpPr>
        <p:spPr>
          <a:xfrm>
            <a:off x="215452" y="1840687"/>
            <a:ext cx="11472572" cy="3755255"/>
          </a:xfrm>
        </p:spPr>
        <p:txBody>
          <a:bodyPr>
            <a:normAutofit fontScale="90000"/>
          </a:bodyPr>
          <a:lstStyle/>
          <a:p>
            <a:br>
              <a:rPr lang="en-AU" b="1">
                <a:latin typeface="Calibri Light"/>
                <a:cs typeface="Calibri Light"/>
              </a:rPr>
            </a:br>
            <a:br>
              <a:rPr lang="en-AU" b="1">
                <a:latin typeface="Calibri Light"/>
                <a:cs typeface="Calibri Light"/>
              </a:rPr>
            </a:br>
            <a:br>
              <a:rPr lang="en-AU" b="1">
                <a:latin typeface="Calibri Light"/>
                <a:cs typeface="Calibri Light"/>
              </a:rPr>
            </a:br>
            <a:endParaRPr lang="en-US" sz="5400" b="1">
              <a:solidFill>
                <a:srgbClr val="003E6A"/>
              </a:solidFill>
              <a:latin typeface="Karla"/>
              <a:ea typeface="+mj-lt"/>
              <a:cs typeface="+mj-lt"/>
            </a:endParaRPr>
          </a:p>
          <a:p>
            <a:endParaRPr lang="en-AU" b="1">
              <a:latin typeface="Calibri Light"/>
              <a:cs typeface="Calibri Light"/>
            </a:endParaRPr>
          </a:p>
          <a:p>
            <a:endParaRPr lang="en-US" sz="4800" b="1">
              <a:solidFill>
                <a:srgbClr val="003E6A"/>
              </a:solidFill>
              <a:latin typeface="Karla"/>
            </a:endParaRPr>
          </a:p>
          <a:p>
            <a:pPr>
              <a:spcBef>
                <a:spcPts val="2400"/>
              </a:spcBef>
              <a:spcAft>
                <a:spcPts val="2400"/>
              </a:spcAft>
            </a:pPr>
            <a:br>
              <a:rPr lang="en-AU" sz="2000">
                <a:latin typeface="Arial" panose="020B0604020202020204" pitchFamily="34" charset="0"/>
                <a:cs typeface="Times New Roman" panose="02020603050405020304" pitchFamily="18" charset="0"/>
              </a:rPr>
            </a:br>
            <a:br>
              <a:rPr lang="en-AU" sz="2000" b="1" i="1">
                <a:latin typeface="museo-slab"/>
                <a:cs typeface="Times New Roman" panose="02020603050405020304" pitchFamily="18" charset="0"/>
              </a:rPr>
            </a:br>
            <a:br>
              <a:rPr lang="en-AU" sz="2000" b="1" i="1">
                <a:latin typeface="museo-slab"/>
                <a:cs typeface="Times New Roman"/>
              </a:rPr>
            </a:br>
            <a:endParaRPr lang="en-AU" sz="2000">
              <a:latin typeface="Arial"/>
              <a:cs typeface="Times New Roman"/>
            </a:endParaRPr>
          </a:p>
        </p:txBody>
      </p:sp>
      <p:sp>
        <p:nvSpPr>
          <p:cNvPr id="3" name="TextBox 2">
            <a:extLst>
              <a:ext uri="{FF2B5EF4-FFF2-40B4-BE49-F238E27FC236}">
                <a16:creationId xmlns:a16="http://schemas.microsoft.com/office/drawing/2014/main" id="{A7F5DD5D-DB2D-3F49-EB61-9B15597AD220}"/>
              </a:ext>
            </a:extLst>
          </p:cNvPr>
          <p:cNvSpPr txBox="1"/>
          <p:nvPr/>
        </p:nvSpPr>
        <p:spPr>
          <a:xfrm>
            <a:off x="500744" y="2155372"/>
            <a:ext cx="10853055" cy="4201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3E6A"/>
                </a:solidFill>
                <a:effectLst/>
                <a:uLnTx/>
                <a:uFillTx/>
                <a:latin typeface="Karla"/>
                <a:ea typeface="+mn-ea"/>
                <a:cs typeface="+mn-cs"/>
              </a:rPr>
              <a:t>Early identification and management of developmental delay in children</a:t>
            </a:r>
            <a:endParaRPr kumimoji="0" lang="en-US" sz="4000" b="0" i="0" u="none" strike="noStrike" kern="1200" cap="none" spc="0" normalizeH="0" baseline="0" noProof="0">
              <a:ln>
                <a:noFill/>
              </a:ln>
              <a:solidFill>
                <a:prstClr val="black"/>
              </a:solidFill>
              <a:effectLst/>
              <a:uLnTx/>
              <a:uFillTx/>
              <a:latin typeface="Karl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4800" b="1" i="0" u="none" strike="noStrike" kern="1200" cap="none" spc="0" normalizeH="0" baseline="0" noProof="0">
              <a:ln>
                <a:noFill/>
              </a:ln>
              <a:solidFill>
                <a:srgbClr val="003E6A"/>
              </a:solidFill>
              <a:effectLst/>
              <a:uLnTx/>
              <a:uFillTx/>
              <a:latin typeface="Karla"/>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4900" b="0" i="0" u="none" strike="noStrike" kern="1200" cap="none" spc="0" normalizeH="0" baseline="0" noProof="0">
              <a:ln>
                <a:noFill/>
              </a:ln>
              <a:solidFill>
                <a:prstClr val="black"/>
              </a:solidFill>
              <a:effectLst/>
              <a:uLnTx/>
              <a:uFillTx/>
              <a:latin typeface="Karla"/>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1" u="none" strike="noStrike" kern="1200" cap="none" spc="0" normalizeH="0" baseline="0" noProof="0">
                <a:ln>
                  <a:noFill/>
                </a:ln>
                <a:solidFill>
                  <a:srgbClr val="A5A5A5">
                    <a:lumMod val="75000"/>
                  </a:srgbClr>
                </a:solidFill>
                <a:effectLst/>
                <a:uLnTx/>
                <a:uFillTx/>
                <a:latin typeface="Calibri" panose="020F0502020204030204"/>
                <a:ea typeface="+mn-lt"/>
                <a:cs typeface="Calibri" panose="020F0502020204030204"/>
              </a:rPr>
              <a:t>03 December 2024</a:t>
            </a:r>
            <a:br>
              <a:rPr kumimoji="0" lang="en-AU" sz="1800" b="1" i="1" u="none" strike="noStrike" kern="1200" cap="none" spc="0" normalizeH="0" baseline="0" noProof="0">
                <a:ln>
                  <a:noFill/>
                </a:ln>
                <a:solidFill>
                  <a:srgbClr val="A5A5A5">
                    <a:lumMod val="75000"/>
                  </a:srgbClr>
                </a:solidFill>
                <a:effectLst/>
                <a:uLnTx/>
                <a:uFillTx/>
                <a:latin typeface="Calibri" panose="020F0502020204030204"/>
                <a:ea typeface="+mn-lt"/>
                <a:cs typeface="Calibri" panose="020F0502020204030204"/>
              </a:rPr>
            </a:br>
            <a:endParaRPr kumimoji="0" lang="en-AU"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prstClr val="black"/>
                </a:solidFill>
                <a:effectLst/>
                <a:uLnTx/>
                <a:uFillTx/>
                <a:latin typeface="Calibri Light"/>
                <a:ea typeface="+mn-ea"/>
                <a:cs typeface="Segoe UI"/>
              </a:rPr>
              <a:t>​</a:t>
            </a:r>
          </a:p>
        </p:txBody>
      </p:sp>
    </p:spTree>
    <p:extLst>
      <p:ext uri="{BB962C8B-B14F-4D97-AF65-F5344CB8AC3E}">
        <p14:creationId xmlns:p14="http://schemas.microsoft.com/office/powerpoint/2010/main" val="1738289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3D5A651E-2DBB-99B0-38D6-2B1341B80B99}"/>
              </a:ext>
            </a:extLst>
          </p:cNvPr>
          <p:cNvSpPr>
            <a:spLocks noGrp="1"/>
          </p:cNvSpPr>
          <p:nvPr>
            <p:ph type="title"/>
          </p:nvPr>
        </p:nvSpPr>
        <p:spPr>
          <a:xfrm>
            <a:off x="686834" y="1153572"/>
            <a:ext cx="3200400" cy="4461163"/>
          </a:xfrm>
        </p:spPr>
        <p:txBody>
          <a:bodyPr>
            <a:normAutofit/>
          </a:bodyPr>
          <a:lstStyle/>
          <a:p>
            <a:r>
              <a:rPr lang="en-US" b="1">
                <a:solidFill>
                  <a:srgbClr val="FFFFFF"/>
                </a:solidFill>
              </a:rPr>
              <a:t>Referrals</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906BEBBC-E0D9-01E6-656E-C00C8D5F0878}"/>
              </a:ext>
            </a:extLst>
          </p:cNvPr>
          <p:cNvSpPr>
            <a:spLocks noGrp="1"/>
          </p:cNvSpPr>
          <p:nvPr>
            <p:ph idx="1"/>
          </p:nvPr>
        </p:nvSpPr>
        <p:spPr>
          <a:xfrm>
            <a:off x="4447308" y="591344"/>
            <a:ext cx="6906491" cy="5585619"/>
          </a:xfrm>
        </p:spPr>
        <p:txBody>
          <a:bodyPr anchor="ctr">
            <a:normAutofit/>
          </a:bodyPr>
          <a:lstStyle/>
          <a:p>
            <a:pPr marL="0" marR="0" lvl="0" indent="0" defTabSz="914400" rtl="0" eaLnBrk="0" fontAlgn="base" latinLnBrk="0" hangingPunct="0">
              <a:spcBef>
                <a:spcPct val="0"/>
              </a:spcBef>
              <a:spcAft>
                <a:spcPts val="600"/>
              </a:spcAft>
              <a:buClrTx/>
              <a:buSzTx/>
              <a:buFontTx/>
              <a:buChar char="•"/>
              <a:tabLst/>
            </a:pPr>
            <a:r>
              <a:rPr kumimoji="0" lang="en-US" altLang="en-US" b="0" i="0" u="none" strike="noStrike" cap="none" normalizeH="0" baseline="0">
                <a:ln>
                  <a:noFill/>
                </a:ln>
                <a:effectLst/>
                <a:latin typeface="Arial" panose="020B0604020202020204" pitchFamily="34" charset="0"/>
              </a:rPr>
              <a:t> If delay in one area and no other concerns - implement strategies to support development (play-based learning, reading together, attending playgroups and childcare) and refer for community-based therapy</a:t>
            </a:r>
          </a:p>
          <a:p>
            <a:pPr marL="0" marR="0" lvl="0" indent="0" defTabSz="914400" rtl="0" eaLnBrk="0" fontAlgn="base" latinLnBrk="0" hangingPunct="0">
              <a:spcBef>
                <a:spcPct val="0"/>
              </a:spcBef>
              <a:spcAft>
                <a:spcPts val="600"/>
              </a:spcAft>
              <a:buClrTx/>
              <a:buSzTx/>
              <a:buFontTx/>
              <a:buChar char="•"/>
              <a:tabLst/>
            </a:pPr>
            <a:endParaRPr kumimoji="0" lang="en-US" altLang="en-US"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en-US" altLang="en-US" b="0" i="0" u="none" strike="noStrike" cap="none" normalizeH="0" baseline="0">
                <a:ln>
                  <a:noFill/>
                </a:ln>
                <a:effectLst/>
                <a:latin typeface="Arial" panose="020B0604020202020204" pitchFamily="34" charset="0"/>
              </a:rPr>
              <a:t> If concerns &gt;1 area, or additional risk factors or co-morbid health conditions or unclear picture, refer for a Paediatrician assessment </a:t>
            </a:r>
            <a:r>
              <a:rPr kumimoji="0" lang="en-US" altLang="en-US" b="1" i="0" u="none" strike="noStrike" cap="none" normalizeH="0" baseline="0">
                <a:ln>
                  <a:noFill/>
                </a:ln>
                <a:effectLst/>
                <a:latin typeface="Arial" panose="020B0604020202020204" pitchFamily="34" charset="0"/>
              </a:rPr>
              <a:t>following an ASQ </a:t>
            </a:r>
            <a:r>
              <a:rPr kumimoji="0" lang="en-US" altLang="en-US" i="0" u="none" strike="noStrike" cap="none" normalizeH="0" baseline="0">
                <a:ln>
                  <a:noFill/>
                </a:ln>
                <a:effectLst/>
                <a:latin typeface="Arial" panose="020B0604020202020204" pitchFamily="34" charset="0"/>
              </a:rPr>
              <a:t>(Ages and Stages Questionnaire), initiate ECIS funding and generate interim</a:t>
            </a:r>
            <a:r>
              <a:rPr kumimoji="0" lang="en-US" altLang="en-US" i="0" u="none" strike="noStrike" cap="none" normalizeH="0">
                <a:ln>
                  <a:noFill/>
                </a:ln>
                <a:effectLst/>
                <a:latin typeface="Arial" panose="020B0604020202020204" pitchFamily="34" charset="0"/>
              </a:rPr>
              <a:t> referrals</a:t>
            </a:r>
            <a:endParaRPr lang="en-US" altLang="en-US">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endParaRPr kumimoji="0" lang="en-US" altLang="en-US"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3913186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272A907A-B4E9-13FD-91C7-D08108CDF8AE}"/>
              </a:ext>
            </a:extLst>
          </p:cNvPr>
          <p:cNvSpPr>
            <a:spLocks noGrp="1"/>
          </p:cNvSpPr>
          <p:nvPr>
            <p:ph type="title"/>
          </p:nvPr>
        </p:nvSpPr>
        <p:spPr>
          <a:xfrm>
            <a:off x="686834" y="1153572"/>
            <a:ext cx="3200400" cy="4461163"/>
          </a:xfrm>
        </p:spPr>
        <p:txBody>
          <a:bodyPr>
            <a:normAutofit/>
          </a:bodyPr>
          <a:lstStyle/>
          <a:p>
            <a:r>
              <a:rPr lang="en-US" b="1">
                <a:solidFill>
                  <a:srgbClr val="FFFFFF"/>
                </a:solidFill>
              </a:rPr>
              <a:t>Referrals</a:t>
            </a:r>
            <a:endParaRPr lang="en-AU">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BC8944EB-BEE8-47B7-7B1E-3AB2BE809E47}"/>
              </a:ext>
            </a:extLst>
          </p:cNvPr>
          <p:cNvSpPr>
            <a:spLocks noGrp="1"/>
          </p:cNvSpPr>
          <p:nvPr>
            <p:ph idx="1"/>
          </p:nvPr>
        </p:nvSpPr>
        <p:spPr>
          <a:xfrm>
            <a:off x="4447308" y="591344"/>
            <a:ext cx="6906491" cy="5585619"/>
          </a:xfrm>
        </p:spPr>
        <p:txBody>
          <a:bodyPr anchor="ctr">
            <a:normAutofit/>
          </a:bodyPr>
          <a:lstStyle/>
          <a:p>
            <a:pPr marL="0" marR="0" lvl="0" indent="0" defTabSz="914400" rtl="0" eaLnBrk="0" fontAlgn="base" latinLnBrk="0" hangingPunct="0">
              <a:spcBef>
                <a:spcPct val="0"/>
              </a:spcBef>
              <a:spcAft>
                <a:spcPct val="0"/>
              </a:spcAft>
              <a:buClrTx/>
              <a:buSzTx/>
              <a:buFontTx/>
              <a:buChar char="•"/>
              <a:tabLst/>
            </a:pPr>
            <a:r>
              <a:rPr kumimoji="0" lang="en-US" altLang="en-US" b="0" i="0" u="none" strike="noStrike" cap="none" normalizeH="0" baseline="0">
                <a:ln>
                  <a:noFill/>
                </a:ln>
                <a:effectLst/>
                <a:latin typeface="Arial" panose="020B0604020202020204" pitchFamily="34" charset="0"/>
              </a:rPr>
              <a:t>While referring to a </a:t>
            </a:r>
            <a:r>
              <a:rPr kumimoji="0" lang="en-US" altLang="en-US" b="0" i="0" u="none" strike="noStrike" cap="none" normalizeH="0" baseline="0" err="1">
                <a:ln>
                  <a:noFill/>
                </a:ln>
                <a:effectLst/>
                <a:latin typeface="Arial" panose="020B0604020202020204" pitchFamily="34" charset="0"/>
              </a:rPr>
              <a:t>paediatrician</a:t>
            </a:r>
            <a:r>
              <a:rPr kumimoji="0" lang="en-US" altLang="en-US" b="0" i="0" u="none" strike="noStrike" cap="none" normalizeH="0" baseline="0">
                <a:ln>
                  <a:noFill/>
                </a:ln>
                <a:effectLst/>
                <a:latin typeface="Arial" panose="020B0604020202020204" pitchFamily="34" charset="0"/>
              </a:rPr>
              <a:t>, also initiate referrals for speech therapy, occupational therapy, psychology, social work, dietician, or respite services, as necessary. Keep in mind that waitlists for these services are often long</a:t>
            </a:r>
          </a:p>
          <a:p>
            <a:pPr marL="0" marR="0" lvl="0" indent="0" defTabSz="914400" rtl="0" eaLnBrk="0" fontAlgn="base" latinLnBrk="0" hangingPunct="0">
              <a:spcBef>
                <a:spcPct val="0"/>
              </a:spcBef>
              <a:spcAft>
                <a:spcPct val="0"/>
              </a:spcAft>
              <a:buClrTx/>
              <a:buSzTx/>
              <a:buFontTx/>
              <a:buChar char="•"/>
              <a:tabLst/>
            </a:pPr>
            <a:endParaRPr kumimoji="0" lang="en-US" altLang="en-US"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ct val="0"/>
              </a:spcAft>
              <a:buClrTx/>
              <a:buSzTx/>
              <a:buFontTx/>
              <a:buChar char="•"/>
              <a:tabLst/>
            </a:pPr>
            <a:r>
              <a:rPr kumimoji="0" lang="en-US" altLang="en-US" b="1" i="0" u="none" strike="noStrike" cap="none" normalizeH="0" baseline="0">
                <a:ln>
                  <a:noFill/>
                </a:ln>
                <a:effectLst/>
                <a:latin typeface="Arial" panose="020B0604020202020204" pitchFamily="34" charset="0"/>
              </a:rPr>
              <a:t>If the child is under 7 years old and Global Developmental Delay (GDD) is suspected, initiate a referral to Early Childhood Intervention Services (ECIS), as no formal diagnosis is required for ECIS referrals for children under 7</a:t>
            </a:r>
            <a:endParaRPr lang="en-US" b="1"/>
          </a:p>
          <a:p>
            <a:endParaRPr lang="en-AU"/>
          </a:p>
        </p:txBody>
      </p:sp>
    </p:spTree>
    <p:extLst>
      <p:ext uri="{BB962C8B-B14F-4D97-AF65-F5344CB8AC3E}">
        <p14:creationId xmlns:p14="http://schemas.microsoft.com/office/powerpoint/2010/main" val="161810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DB330736-9669-3A23-A926-2260EAF740B1}"/>
              </a:ext>
            </a:extLst>
          </p:cNvPr>
          <p:cNvSpPr>
            <a:spLocks noGrp="1"/>
          </p:cNvSpPr>
          <p:nvPr>
            <p:ph type="title"/>
          </p:nvPr>
        </p:nvSpPr>
        <p:spPr>
          <a:xfrm>
            <a:off x="1171074" y="1396686"/>
            <a:ext cx="3240506" cy="4064628"/>
          </a:xfrm>
        </p:spPr>
        <p:txBody>
          <a:bodyPr>
            <a:normAutofit/>
          </a:bodyPr>
          <a:lstStyle/>
          <a:p>
            <a:r>
              <a:rPr lang="en-US" b="1">
                <a:solidFill>
                  <a:srgbClr val="FFFFFF"/>
                </a:solidFill>
              </a:rPr>
              <a:t>Practical approach</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badi" panose="020B0604020104020204" pitchFamily="34" charset="0"/>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11744C0C-0FBC-56BA-A474-2BA9A343D5CA}"/>
              </a:ext>
            </a:extLst>
          </p:cNvPr>
          <p:cNvSpPr>
            <a:spLocks noGrp="1"/>
          </p:cNvSpPr>
          <p:nvPr>
            <p:ph idx="1"/>
          </p:nvPr>
        </p:nvSpPr>
        <p:spPr>
          <a:xfrm>
            <a:off x="5370153" y="395781"/>
            <a:ext cx="6488472" cy="5995494"/>
          </a:xfrm>
        </p:spPr>
        <p:txBody>
          <a:bodyPr>
            <a:normAutofit/>
          </a:bodyPr>
          <a:lstStyle/>
          <a:p>
            <a:r>
              <a:rPr lang="en-US" sz="2400"/>
              <a:t>Elicit parental concerns</a:t>
            </a:r>
          </a:p>
          <a:p>
            <a:r>
              <a:rPr lang="en-US" sz="2400"/>
              <a:t>Provide information – credible info from reputable websites</a:t>
            </a:r>
          </a:p>
          <a:p>
            <a:r>
              <a:rPr lang="en-US" sz="2400"/>
              <a:t>Referral and coordination  - have a list of allied health ready</a:t>
            </a:r>
          </a:p>
          <a:p>
            <a:r>
              <a:rPr lang="en-US" sz="2400"/>
              <a:t>If concerned – REFER –&gt; proven –&gt; significant difference to outcomes</a:t>
            </a:r>
          </a:p>
          <a:p>
            <a:r>
              <a:rPr lang="en-US" sz="2400"/>
              <a:t>If in doubt - REFER –&gt; untrue –&gt; Reassurance would not hurt</a:t>
            </a:r>
          </a:p>
          <a:p>
            <a:r>
              <a:rPr lang="en-US" sz="2400"/>
              <a:t>Either way it’s a win </a:t>
            </a:r>
            <a:r>
              <a:rPr lang="en-US" sz="2400" err="1"/>
              <a:t>win</a:t>
            </a:r>
            <a:r>
              <a:rPr lang="en-US" sz="2400"/>
              <a:t> situation</a:t>
            </a:r>
          </a:p>
          <a:p>
            <a:r>
              <a:rPr lang="en-US" sz="2400"/>
              <a:t>The goal is to create an accurate profile of the child’s current strengths and weaknesses and to achieve the best possible developmental outcomes.</a:t>
            </a:r>
          </a:p>
          <a:p>
            <a:endParaRPr lang="en-US" sz="1500"/>
          </a:p>
        </p:txBody>
      </p:sp>
    </p:spTree>
    <p:extLst>
      <p:ext uri="{BB962C8B-B14F-4D97-AF65-F5344CB8AC3E}">
        <p14:creationId xmlns:p14="http://schemas.microsoft.com/office/powerpoint/2010/main" val="29631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iterate type="lt">
                                    <p:tmPct val="0"/>
                                  </p:iterate>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8" presetClass="emph" presetSubtype="0" fill="hold" nodeType="clickEffect">
                                  <p:stCondLst>
                                    <p:cond delay="0"/>
                                  </p:stCondLst>
                                  <p:iterate type="lt">
                                    <p:tmPct val="4000"/>
                                  </p:iterate>
                                  <p:childTnLst>
                                    <p:set>
                                      <p:cBhvr override="childStyle">
                                        <p:cTn id="48" dur="500" fill="hold"/>
                                        <p:tgtEl>
                                          <p:spTgt spid="3">
                                            <p:txEl>
                                              <p:pRg st="5" end="5"/>
                                            </p:txEl>
                                          </p:spTgt>
                                        </p:tgtEl>
                                        <p:attrNameLst>
                                          <p:attrName>style.textDecorationUnderline</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1000"/>
                                        <p:tgtEl>
                                          <p:spTgt spid="3">
                                            <p:txEl>
                                              <p:pRg st="6" end="6"/>
                                            </p:txEl>
                                          </p:spTgt>
                                        </p:tgtEl>
                                      </p:cBhvr>
                                    </p:animEffect>
                                    <p:anim calcmode="lin" valueType="num">
                                      <p:cBhvr>
                                        <p:cTn id="5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
                                            <p:txEl>
                                              <p:pRg st="6" end="6"/>
                                            </p:txEl>
                                          </p:spTgt>
                                        </p:tgtEl>
                                        <p:attrNameLst>
                                          <p:attrName>r</p:attrName>
                                        </p:attrNameLst>
                                      </p:cBhvr>
                                    </p:animRot>
                                    <p:animRot by="-240000">
                                      <p:cBhvr>
                                        <p:cTn id="60" dur="200" fill="hold">
                                          <p:stCondLst>
                                            <p:cond delay="200"/>
                                          </p:stCondLst>
                                        </p:cTn>
                                        <p:tgtEl>
                                          <p:spTgt spid="3">
                                            <p:txEl>
                                              <p:pRg st="6" end="6"/>
                                            </p:txEl>
                                          </p:spTgt>
                                        </p:tgtEl>
                                        <p:attrNameLst>
                                          <p:attrName>r</p:attrName>
                                        </p:attrNameLst>
                                      </p:cBhvr>
                                    </p:animRot>
                                    <p:animRot by="240000">
                                      <p:cBhvr>
                                        <p:cTn id="61" dur="200" fill="hold">
                                          <p:stCondLst>
                                            <p:cond delay="400"/>
                                          </p:stCondLst>
                                        </p:cTn>
                                        <p:tgtEl>
                                          <p:spTgt spid="3">
                                            <p:txEl>
                                              <p:pRg st="6" end="6"/>
                                            </p:txEl>
                                          </p:spTgt>
                                        </p:tgtEl>
                                        <p:attrNameLst>
                                          <p:attrName>r</p:attrName>
                                        </p:attrNameLst>
                                      </p:cBhvr>
                                    </p:animRot>
                                    <p:animRot by="-240000">
                                      <p:cBhvr>
                                        <p:cTn id="62" dur="200" fill="hold">
                                          <p:stCondLst>
                                            <p:cond delay="600"/>
                                          </p:stCondLst>
                                        </p:cTn>
                                        <p:tgtEl>
                                          <p:spTgt spid="3">
                                            <p:txEl>
                                              <p:pRg st="6" end="6"/>
                                            </p:txEl>
                                          </p:spTgt>
                                        </p:tgtEl>
                                        <p:attrNameLst>
                                          <p:attrName>r</p:attrName>
                                        </p:attrNameLst>
                                      </p:cBhvr>
                                    </p:animRot>
                                    <p:animRot by="120000">
                                      <p:cBhvr>
                                        <p:cTn id="63" dur="200" fill="hold">
                                          <p:stCondLst>
                                            <p:cond delay="800"/>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BDF5C1-8C76-F33D-7742-73D25F490F6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45243FA4-74D0-C79C-0B50-C45691D35BAA}"/>
              </a:ext>
            </a:extLst>
          </p:cNvPr>
          <p:cNvSpPr>
            <a:spLocks noGrp="1"/>
          </p:cNvSpPr>
          <p:nvPr>
            <p:ph type="title"/>
          </p:nvPr>
        </p:nvSpPr>
        <p:spPr>
          <a:xfrm>
            <a:off x="686834" y="1153572"/>
            <a:ext cx="3200400" cy="4461163"/>
          </a:xfrm>
        </p:spPr>
        <p:txBody>
          <a:bodyPr>
            <a:normAutofit/>
          </a:bodyPr>
          <a:lstStyle/>
          <a:p>
            <a:r>
              <a:rPr lang="en-US" b="1">
                <a:solidFill>
                  <a:srgbClr val="FFFFFF"/>
                </a:solidFill>
              </a:rPr>
              <a:t>Jordan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E0475188-B58F-E764-CB98-5FEDA2368329}"/>
              </a:ext>
            </a:extLst>
          </p:cNvPr>
          <p:cNvSpPr>
            <a:spLocks noGrp="1"/>
          </p:cNvSpPr>
          <p:nvPr>
            <p:ph idx="1"/>
          </p:nvPr>
        </p:nvSpPr>
        <p:spPr>
          <a:xfrm>
            <a:off x="4447308" y="591344"/>
            <a:ext cx="6906491" cy="5585619"/>
          </a:xfrm>
        </p:spPr>
        <p:txBody>
          <a:bodyPr anchor="ctr">
            <a:normAutofit/>
          </a:bodyPr>
          <a:lstStyle/>
          <a:p>
            <a:r>
              <a:rPr lang="en-US"/>
              <a:t>3-year-old Caucasian boy </a:t>
            </a:r>
          </a:p>
          <a:p>
            <a:r>
              <a:rPr lang="en-US"/>
              <a:t>Mother seeking advice regarding his speech delay</a:t>
            </a:r>
          </a:p>
          <a:p>
            <a:r>
              <a:rPr lang="en-US"/>
              <a:t>Preschool teachers have told her that he is slow in speech compared to his classmates. Jordan has a vocabulary of about 10–12 words and has not started speaking in phrases</a:t>
            </a:r>
          </a:p>
          <a:p>
            <a:r>
              <a:rPr lang="en-US"/>
              <a:t>He can respond to his name and can follow simple instructions</a:t>
            </a:r>
          </a:p>
        </p:txBody>
      </p:sp>
    </p:spTree>
    <p:extLst>
      <p:ext uri="{BB962C8B-B14F-4D97-AF65-F5344CB8AC3E}">
        <p14:creationId xmlns:p14="http://schemas.microsoft.com/office/powerpoint/2010/main" val="2757096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5CD58077-E28A-8964-CE10-59885F853F01}"/>
              </a:ext>
            </a:extLst>
          </p:cNvPr>
          <p:cNvSpPr>
            <a:spLocks noGrp="1"/>
          </p:cNvSpPr>
          <p:nvPr>
            <p:ph type="title"/>
          </p:nvPr>
        </p:nvSpPr>
        <p:spPr>
          <a:xfrm>
            <a:off x="686834" y="1153572"/>
            <a:ext cx="3200400" cy="4461163"/>
          </a:xfrm>
        </p:spPr>
        <p:txBody>
          <a:bodyPr>
            <a:normAutofit/>
          </a:bodyPr>
          <a:lstStyle/>
          <a:p>
            <a:r>
              <a:rPr lang="en-US" b="1">
                <a:solidFill>
                  <a:srgbClr val="FFFFFF"/>
                </a:solidFill>
              </a:rPr>
              <a:t>Jordan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5CF1CF40-9A0D-2597-678C-4506FC2864C5}"/>
              </a:ext>
            </a:extLst>
          </p:cNvPr>
          <p:cNvSpPr>
            <a:spLocks noGrp="1"/>
          </p:cNvSpPr>
          <p:nvPr>
            <p:ph idx="1"/>
          </p:nvPr>
        </p:nvSpPr>
        <p:spPr>
          <a:xfrm>
            <a:off x="4447308" y="591344"/>
            <a:ext cx="6906491" cy="5585619"/>
          </a:xfrm>
        </p:spPr>
        <p:txBody>
          <a:bodyPr anchor="ctr">
            <a:normAutofit/>
          </a:bodyPr>
          <a:lstStyle/>
          <a:p>
            <a:r>
              <a:rPr lang="en-US" sz="2600" b="1"/>
              <a:t>Further history </a:t>
            </a:r>
            <a:r>
              <a:rPr lang="en-US" sz="2600"/>
              <a:t>- Full term/ uneventful neonatal period/ passed newborn hearing test/ never been </a:t>
            </a:r>
            <a:r>
              <a:rPr lang="en-US" sz="2600" err="1"/>
              <a:t>hospitalised</a:t>
            </a:r>
            <a:r>
              <a:rPr lang="en-US" sz="2600"/>
              <a:t> or exposed to any medications/ he has history of recurrent ear infections</a:t>
            </a:r>
          </a:p>
          <a:p>
            <a:r>
              <a:rPr lang="en-US" sz="2600" b="1"/>
              <a:t>Physical examination </a:t>
            </a:r>
            <a:r>
              <a:rPr lang="en-US" sz="2600"/>
              <a:t>- no dysmorphic facial features and he is otherwise in good health</a:t>
            </a:r>
          </a:p>
        </p:txBody>
      </p:sp>
    </p:spTree>
    <p:extLst>
      <p:ext uri="{BB962C8B-B14F-4D97-AF65-F5344CB8AC3E}">
        <p14:creationId xmlns:p14="http://schemas.microsoft.com/office/powerpoint/2010/main" val="392065592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ACE16-12ED-C6FB-FD9C-0AF10E101DC2}"/>
              </a:ext>
            </a:extLst>
          </p:cNvPr>
          <p:cNvSpPr>
            <a:spLocks noGrp="1"/>
          </p:cNvSpPr>
          <p:nvPr>
            <p:ph type="title"/>
          </p:nvPr>
        </p:nvSpPr>
        <p:spPr/>
        <p:txBody>
          <a:bodyPr/>
          <a:lstStyle/>
          <a:p>
            <a:r>
              <a:rPr lang="en-US"/>
              <a:t>Jordan ASQ</a:t>
            </a:r>
            <a:endParaRPr lang="en-AU"/>
          </a:p>
        </p:txBody>
      </p:sp>
      <p:pic>
        <p:nvPicPr>
          <p:cNvPr id="7" name="Picture 6">
            <a:extLst>
              <a:ext uri="{FF2B5EF4-FFF2-40B4-BE49-F238E27FC236}">
                <a16:creationId xmlns:a16="http://schemas.microsoft.com/office/drawing/2014/main" id="{EC296085-ED0A-AA56-89F7-8DED098F081C}"/>
              </a:ext>
            </a:extLst>
          </p:cNvPr>
          <p:cNvPicPr>
            <a:picLocks noChangeAspect="1"/>
          </p:cNvPicPr>
          <p:nvPr/>
        </p:nvPicPr>
        <p:blipFill>
          <a:blip r:embed="rId2"/>
          <a:stretch>
            <a:fillRect/>
          </a:stretch>
        </p:blipFill>
        <p:spPr>
          <a:xfrm>
            <a:off x="5386213" y="0"/>
            <a:ext cx="4639024" cy="6858000"/>
          </a:xfrm>
          <a:prstGeom prst="rect">
            <a:avLst/>
          </a:prstGeom>
        </p:spPr>
      </p:pic>
    </p:spTree>
    <p:extLst>
      <p:ext uri="{BB962C8B-B14F-4D97-AF65-F5344CB8AC3E}">
        <p14:creationId xmlns:p14="http://schemas.microsoft.com/office/powerpoint/2010/main" val="10910590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C9F497-9F8D-5814-545F-8C620736634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AB3E9C3-9DDB-DC4E-E054-5BFF49F3A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919A1747-6520-BDA3-4B43-A4E382630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5B2436D7-E601-B713-3F56-A6C1DF4056BF}"/>
              </a:ext>
            </a:extLst>
          </p:cNvPr>
          <p:cNvSpPr>
            <a:spLocks noGrp="1"/>
          </p:cNvSpPr>
          <p:nvPr>
            <p:ph type="title"/>
          </p:nvPr>
        </p:nvSpPr>
        <p:spPr>
          <a:xfrm>
            <a:off x="686834" y="1153572"/>
            <a:ext cx="3200400" cy="4461163"/>
          </a:xfrm>
        </p:spPr>
        <p:txBody>
          <a:bodyPr>
            <a:normAutofit/>
          </a:bodyPr>
          <a:lstStyle/>
          <a:p>
            <a:r>
              <a:rPr lang="en-US" b="1">
                <a:solidFill>
                  <a:srgbClr val="FFFFFF"/>
                </a:solidFill>
              </a:rPr>
              <a:t>Jordan</a:t>
            </a:r>
          </a:p>
        </p:txBody>
      </p:sp>
      <p:sp>
        <p:nvSpPr>
          <p:cNvPr id="12" name="Arc 11">
            <a:extLst>
              <a:ext uri="{FF2B5EF4-FFF2-40B4-BE49-F238E27FC236}">
                <a16:creationId xmlns:a16="http://schemas.microsoft.com/office/drawing/2014/main" id="{40240516-ABBD-6CC9-5CBF-64907D004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83510C82-4645-99B0-CD51-42B85242CD0D}"/>
              </a:ext>
            </a:extLst>
          </p:cNvPr>
          <p:cNvSpPr>
            <a:spLocks noGrp="1"/>
          </p:cNvSpPr>
          <p:nvPr>
            <p:ph idx="1"/>
          </p:nvPr>
        </p:nvSpPr>
        <p:spPr>
          <a:xfrm>
            <a:off x="4248131" y="2136391"/>
            <a:ext cx="6906491" cy="2218326"/>
          </a:xfrm>
        </p:spPr>
        <p:txBody>
          <a:bodyPr anchor="ctr">
            <a:normAutofit/>
          </a:bodyPr>
          <a:lstStyle/>
          <a:p>
            <a:pPr marL="0" indent="0">
              <a:buNone/>
            </a:pPr>
            <a:r>
              <a:rPr lang="en-US" sz="2600" b="1"/>
              <a:t>ASQ</a:t>
            </a:r>
            <a:r>
              <a:rPr lang="en-US" sz="2600"/>
              <a:t> - Isolated expressive language delay</a:t>
            </a:r>
          </a:p>
        </p:txBody>
      </p:sp>
    </p:spTree>
    <p:extLst>
      <p:ext uri="{BB962C8B-B14F-4D97-AF65-F5344CB8AC3E}">
        <p14:creationId xmlns:p14="http://schemas.microsoft.com/office/powerpoint/2010/main" val="223567092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539224-B402-A7BF-C280-344E8E62286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43E3ADD-BDFB-DE88-1C99-E6CF2DCB4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F16C1C93-7E81-9A32-2D96-221F974AE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9099F0C0-3CCD-CB32-B5ED-2629DB0B3C32}"/>
              </a:ext>
            </a:extLst>
          </p:cNvPr>
          <p:cNvSpPr>
            <a:spLocks noGrp="1"/>
          </p:cNvSpPr>
          <p:nvPr>
            <p:ph type="title"/>
          </p:nvPr>
        </p:nvSpPr>
        <p:spPr>
          <a:xfrm>
            <a:off x="686834" y="1153572"/>
            <a:ext cx="3200400" cy="4461163"/>
          </a:xfrm>
        </p:spPr>
        <p:txBody>
          <a:bodyPr>
            <a:normAutofit/>
          </a:bodyPr>
          <a:lstStyle/>
          <a:p>
            <a:r>
              <a:rPr lang="en-US" b="1">
                <a:solidFill>
                  <a:srgbClr val="FFFFFF"/>
                </a:solidFill>
              </a:rPr>
              <a:t>Jordan</a:t>
            </a:r>
          </a:p>
        </p:txBody>
      </p:sp>
      <p:sp>
        <p:nvSpPr>
          <p:cNvPr id="12" name="Arc 11">
            <a:extLst>
              <a:ext uri="{FF2B5EF4-FFF2-40B4-BE49-F238E27FC236}">
                <a16:creationId xmlns:a16="http://schemas.microsoft.com/office/drawing/2014/main" id="{CFC4187C-8100-F86B-1EEB-B27E87B97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02B46C6E-593C-79D6-8738-B8A7DA8767AC}"/>
              </a:ext>
            </a:extLst>
          </p:cNvPr>
          <p:cNvSpPr>
            <a:spLocks noGrp="1"/>
          </p:cNvSpPr>
          <p:nvPr>
            <p:ph idx="1"/>
          </p:nvPr>
        </p:nvSpPr>
        <p:spPr>
          <a:xfrm>
            <a:off x="4248131" y="642796"/>
            <a:ext cx="6906491" cy="5432079"/>
          </a:xfrm>
        </p:spPr>
        <p:txBody>
          <a:bodyPr anchor="ctr">
            <a:normAutofit/>
          </a:bodyPr>
          <a:lstStyle/>
          <a:p>
            <a:r>
              <a:rPr lang="en-US" b="1"/>
              <a:t>Conclusion</a:t>
            </a:r>
            <a:r>
              <a:rPr lang="en-US"/>
              <a:t> - You explain that Jason’s expressive language is delayed. At three years, he should be able to speak in 3-4 words sentences and have speech that is intelligible to strangers</a:t>
            </a:r>
          </a:p>
          <a:p>
            <a:r>
              <a:rPr lang="en-US" b="1"/>
              <a:t>Management</a:t>
            </a:r>
            <a:r>
              <a:rPr lang="en-US"/>
              <a:t> - Because of the expressive language delay, you recommend a referral for a hearing test and put in a referral for speech therapy and Paediatrician </a:t>
            </a:r>
          </a:p>
        </p:txBody>
      </p:sp>
    </p:spTree>
    <p:extLst>
      <p:ext uri="{BB962C8B-B14F-4D97-AF65-F5344CB8AC3E}">
        <p14:creationId xmlns:p14="http://schemas.microsoft.com/office/powerpoint/2010/main" val="278810084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6DC593-A483-89F0-8915-31DBA9DD156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A4BBF643-5EC7-C482-F0CE-A56BE3662BA9}"/>
              </a:ext>
            </a:extLst>
          </p:cNvPr>
          <p:cNvSpPr>
            <a:spLocks noGrp="1"/>
          </p:cNvSpPr>
          <p:nvPr>
            <p:ph type="title"/>
          </p:nvPr>
        </p:nvSpPr>
        <p:spPr>
          <a:xfrm>
            <a:off x="686834" y="1153572"/>
            <a:ext cx="3200400" cy="4461163"/>
          </a:xfrm>
        </p:spPr>
        <p:txBody>
          <a:bodyPr>
            <a:normAutofit/>
          </a:bodyPr>
          <a:lstStyle/>
          <a:p>
            <a:r>
              <a:rPr lang="en-US" b="1">
                <a:solidFill>
                  <a:srgbClr val="FFFFFF"/>
                </a:solidFill>
              </a:rPr>
              <a:t>Dante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C9FFE7A3-8AD0-6EE7-DC9D-0441AC1E8DEA}"/>
              </a:ext>
            </a:extLst>
          </p:cNvPr>
          <p:cNvSpPr>
            <a:spLocks noGrp="1"/>
          </p:cNvSpPr>
          <p:nvPr>
            <p:ph idx="1"/>
          </p:nvPr>
        </p:nvSpPr>
        <p:spPr>
          <a:xfrm>
            <a:off x="4447308" y="591344"/>
            <a:ext cx="6906491" cy="5585619"/>
          </a:xfrm>
        </p:spPr>
        <p:txBody>
          <a:bodyPr anchor="ctr">
            <a:normAutofit fontScale="92500" lnSpcReduction="10000"/>
          </a:bodyPr>
          <a:lstStyle/>
          <a:p>
            <a:pPr marL="0" marR="0" lvl="0" indent="0" defTabSz="914400" rtl="0" eaLnBrk="0" fontAlgn="base" latinLnBrk="0" hangingPunct="0">
              <a:spcBef>
                <a:spcPct val="0"/>
              </a:spcBef>
              <a:spcAft>
                <a:spcPct val="0"/>
              </a:spcAft>
              <a:buClrTx/>
              <a:buSzTx/>
              <a:buNone/>
              <a:tabLst/>
            </a:pPr>
            <a:r>
              <a:rPr kumimoji="0" lang="en-US" altLang="en-US" sz="2400" i="0" u="none" strike="noStrike" cap="none" normalizeH="0" baseline="0">
                <a:ln>
                  <a:noFill/>
                </a:ln>
                <a:effectLst/>
                <a:latin typeface="Arial" panose="020B0604020202020204" pitchFamily="34" charset="0"/>
              </a:rPr>
              <a:t>18-month-old child from a Sudanese background, recently migrated to Australia, Dad speaks good English and is interpreting for mum</a:t>
            </a:r>
          </a:p>
          <a:p>
            <a:pPr marL="0" marR="0" lvl="0" indent="0" defTabSz="914400" rtl="0" eaLnBrk="0" fontAlgn="base" latinLnBrk="0" hangingPunct="0">
              <a:spcBef>
                <a:spcPct val="0"/>
              </a:spcBef>
              <a:spcAft>
                <a:spcPct val="0"/>
              </a:spcAft>
              <a:buClrTx/>
              <a:buSzTx/>
              <a:buNone/>
              <a:tabLst/>
            </a:pPr>
            <a:endParaRPr kumimoji="0" lang="en-US" altLang="en-US" sz="240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ct val="0"/>
              </a:spcAft>
              <a:buClrTx/>
              <a:buSzTx/>
              <a:buNone/>
              <a:tabLst/>
            </a:pPr>
            <a:r>
              <a:rPr kumimoji="0" lang="en-US" altLang="en-US" sz="2400" b="0" i="0" u="none" strike="noStrike" cap="none" normalizeH="0" baseline="0">
                <a:ln>
                  <a:noFill/>
                </a:ln>
                <a:effectLst/>
                <a:latin typeface="Arial" panose="020B0604020202020204" pitchFamily="34" charset="0"/>
              </a:rPr>
              <a:t>During an </a:t>
            </a:r>
            <a:r>
              <a:rPr kumimoji="0" lang="en-US" altLang="en-US" sz="2400" b="0" i="0" u="none" strike="noStrike" cap="none" normalizeH="0" baseline="0" err="1">
                <a:ln>
                  <a:noFill/>
                </a:ln>
                <a:effectLst/>
                <a:latin typeface="Arial" panose="020B0604020202020204" pitchFamily="34" charset="0"/>
              </a:rPr>
              <a:t>immunisation</a:t>
            </a:r>
            <a:r>
              <a:rPr kumimoji="0" lang="en-US" altLang="en-US" sz="2400" b="0" i="0" u="none" strike="noStrike" cap="none" normalizeH="0" baseline="0">
                <a:ln>
                  <a:noFill/>
                </a:ln>
                <a:effectLst/>
                <a:latin typeface="Arial" panose="020B0604020202020204" pitchFamily="34" charset="0"/>
              </a:rPr>
              <a:t> catch-up session, you note that the child is not speaking, has minimal eye contact, no pointing</a:t>
            </a:r>
          </a:p>
          <a:p>
            <a:pPr marL="0" marR="0" lvl="0" indent="0" defTabSz="914400" rtl="0" eaLnBrk="0" fontAlgn="base" latinLnBrk="0" hangingPunct="0">
              <a:spcBef>
                <a:spcPct val="0"/>
              </a:spcBef>
              <a:spcAft>
                <a:spcPct val="0"/>
              </a:spcAft>
              <a:buClrTx/>
              <a:buSzTx/>
              <a:buNone/>
              <a:tabLst/>
            </a:pPr>
            <a:endParaRPr kumimoji="0" lang="en-US" altLang="en-US" sz="24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ct val="0"/>
              </a:spcAft>
              <a:buClrTx/>
              <a:buSzTx/>
              <a:buNone/>
              <a:tabLst/>
            </a:pPr>
            <a:r>
              <a:rPr kumimoji="0" lang="en-US" altLang="en-US" sz="2400" b="0" i="0" u="none" strike="noStrike" cap="none" normalizeH="0" baseline="0">
                <a:ln>
                  <a:noFill/>
                </a:ln>
                <a:effectLst/>
                <a:latin typeface="Arial" panose="020B0604020202020204" pitchFamily="34" charset="0"/>
              </a:rPr>
              <a:t>When discussed with the parents, they express some concern about a possible speech delay but remain hopeful that the child will improve over time</a:t>
            </a:r>
          </a:p>
          <a:p>
            <a:pPr marL="0" marR="0" lvl="0" indent="0" defTabSz="914400" rtl="0" eaLnBrk="0" fontAlgn="base" latinLnBrk="0" hangingPunct="0">
              <a:spcBef>
                <a:spcPct val="0"/>
              </a:spcBef>
              <a:spcAft>
                <a:spcPct val="0"/>
              </a:spcAft>
              <a:buClrTx/>
              <a:buSzTx/>
              <a:buNone/>
              <a:tabLst/>
            </a:pPr>
            <a:endParaRPr lang="en-US" altLang="en-US" sz="2400">
              <a:latin typeface="Arial" panose="020B0604020202020204" pitchFamily="34" charset="0"/>
            </a:endParaRPr>
          </a:p>
          <a:p>
            <a:pPr marL="0" marR="0" lvl="0" indent="0" defTabSz="914400" rtl="0" eaLnBrk="0" fontAlgn="base" latinLnBrk="0" hangingPunct="0">
              <a:spcBef>
                <a:spcPct val="0"/>
              </a:spcBef>
              <a:spcAft>
                <a:spcPct val="0"/>
              </a:spcAft>
              <a:buClrTx/>
              <a:buSzTx/>
              <a:buNone/>
              <a:tabLst/>
            </a:pPr>
            <a:r>
              <a:rPr kumimoji="0" lang="en-US" altLang="en-US" sz="2400" b="0" i="0" u="none" strike="noStrike" cap="none" normalizeH="0" baseline="0">
                <a:ln>
                  <a:noFill/>
                </a:ln>
                <a:effectLst/>
                <a:latin typeface="Arial" panose="020B0604020202020204" pitchFamily="34" charset="0"/>
              </a:rPr>
              <a:t>The child does not attend childcare</a:t>
            </a:r>
          </a:p>
          <a:p>
            <a:pPr marL="0" marR="0" lvl="0" indent="0" defTabSz="914400" rtl="0" eaLnBrk="0" fontAlgn="base" latinLnBrk="0" hangingPunct="0">
              <a:spcBef>
                <a:spcPct val="0"/>
              </a:spcBef>
              <a:spcAft>
                <a:spcPct val="0"/>
              </a:spcAft>
              <a:buClrTx/>
              <a:buSzTx/>
              <a:buNone/>
              <a:tabLst/>
            </a:pPr>
            <a:endParaRPr kumimoji="0" lang="en-US" altLang="en-US" sz="24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ct val="0"/>
              </a:spcAft>
              <a:buClrTx/>
              <a:buSzTx/>
              <a:buNone/>
              <a:tabLst/>
            </a:pPr>
            <a:r>
              <a:rPr lang="en-US" altLang="en-US" sz="2400">
                <a:latin typeface="Arial" panose="020B0604020202020204" pitchFamily="34" charset="0"/>
              </a:rPr>
              <a:t>On observations: No dysmorphic facial features, the child is otherwise in good health. He is observed to be playing alone in the room, not engaging with siblings, exhibiting rough play, highly active, attempting to hit parents, and trying to escape the room</a:t>
            </a:r>
          </a:p>
          <a:p>
            <a:pPr marL="0" marR="0" lvl="0" indent="0" defTabSz="914400" rtl="0" eaLnBrk="0" fontAlgn="base" latinLnBrk="0" hangingPunct="0">
              <a:spcBef>
                <a:spcPct val="0"/>
              </a:spcBef>
              <a:spcAft>
                <a:spcPct val="0"/>
              </a:spcAft>
              <a:buClrTx/>
              <a:buSzTx/>
              <a:buNone/>
              <a:tabLst/>
            </a:pPr>
            <a:endParaRPr lang="en-US" sz="2400"/>
          </a:p>
        </p:txBody>
      </p:sp>
    </p:spTree>
    <p:extLst>
      <p:ext uri="{BB962C8B-B14F-4D97-AF65-F5344CB8AC3E}">
        <p14:creationId xmlns:p14="http://schemas.microsoft.com/office/powerpoint/2010/main" val="78364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131E3DE2-B5A3-E773-5CAE-EF0A3D0A9B41}"/>
              </a:ext>
            </a:extLst>
          </p:cNvPr>
          <p:cNvSpPr>
            <a:spLocks noGrp="1"/>
          </p:cNvSpPr>
          <p:nvPr>
            <p:ph type="title"/>
          </p:nvPr>
        </p:nvSpPr>
        <p:spPr>
          <a:xfrm>
            <a:off x="686834" y="1153572"/>
            <a:ext cx="3200400" cy="4461163"/>
          </a:xfrm>
        </p:spPr>
        <p:txBody>
          <a:bodyPr>
            <a:normAutofit/>
          </a:bodyPr>
          <a:lstStyle/>
          <a:p>
            <a:r>
              <a:rPr lang="en-US" b="1">
                <a:solidFill>
                  <a:srgbClr val="FFFFFF"/>
                </a:solidFill>
              </a:rPr>
              <a:t>Dante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472132AB-D32A-80D4-55D2-51BB65CA37BB}"/>
              </a:ext>
            </a:extLst>
          </p:cNvPr>
          <p:cNvSpPr>
            <a:spLocks noGrp="1"/>
          </p:cNvSpPr>
          <p:nvPr>
            <p:ph idx="1"/>
          </p:nvPr>
        </p:nvSpPr>
        <p:spPr>
          <a:xfrm>
            <a:off x="4167272" y="208230"/>
            <a:ext cx="7756142" cy="6473227"/>
          </a:xfrm>
        </p:spPr>
        <p:txBody>
          <a:bodyPr anchor="ctr">
            <a:normAutofit/>
          </a:bodyPr>
          <a:lstStyle/>
          <a:p>
            <a:r>
              <a:rPr lang="en-US" sz="2400"/>
              <a:t>Further history - Full term/ uneventful neonatal period/ passed newborn hearing test/ never been </a:t>
            </a:r>
            <a:r>
              <a:rPr lang="en-US" sz="2400" err="1"/>
              <a:t>hospitalised</a:t>
            </a:r>
            <a:r>
              <a:rPr lang="en-US" sz="2400"/>
              <a:t> or exposed to any medications,10 years old first cousin in Africa is nonverbal and home bound</a:t>
            </a:r>
          </a:p>
          <a:p>
            <a:r>
              <a:rPr lang="en-US" sz="2400" b="1"/>
              <a:t>Examination - </a:t>
            </a:r>
            <a:r>
              <a:rPr lang="en-US" sz="2400"/>
              <a:t>no dysmorphic features and normal neurology</a:t>
            </a:r>
          </a:p>
          <a:p>
            <a:r>
              <a:rPr lang="en-US" sz="2400" b="1"/>
              <a:t>ASQ</a:t>
            </a:r>
          </a:p>
        </p:txBody>
      </p:sp>
    </p:spTree>
    <p:extLst>
      <p:ext uri="{BB962C8B-B14F-4D97-AF65-F5344CB8AC3E}">
        <p14:creationId xmlns:p14="http://schemas.microsoft.com/office/powerpoint/2010/main" val="114195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image.freepik.com/free-vector/business-brainstorming-concept_23-2147506559.jpg"/>
          <p:cNvPicPr>
            <a:picLocks noChangeAspect="1" noChangeArrowheads="1"/>
          </p:cNvPicPr>
          <p:nvPr/>
        </p:nvPicPr>
        <p:blipFill rotWithShape="1">
          <a:blip r:embed="rId3">
            <a:extLst>
              <a:ext uri="{28A0092B-C50C-407E-A947-70E740481C1C}">
                <a14:useLocalDpi xmlns:a14="http://schemas.microsoft.com/office/drawing/2010/main" val="0"/>
              </a:ext>
            </a:extLst>
          </a:blip>
          <a:srcRect t="1" r="97288" b="5083"/>
          <a:stretch/>
        </p:blipFill>
        <p:spPr bwMode="auto">
          <a:xfrm>
            <a:off x="0" y="9831"/>
            <a:ext cx="9812594" cy="68389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https://image.freepik.com/free-vector/business-brainstorming-concept_23-2147506559.jpg"/>
          <p:cNvPicPr>
            <a:picLocks noChangeAspect="1" noChangeArrowheads="1"/>
          </p:cNvPicPr>
          <p:nvPr/>
        </p:nvPicPr>
        <p:blipFill rotWithShape="1">
          <a:blip r:embed="rId3">
            <a:extLst>
              <a:ext uri="{28A0092B-C50C-407E-A947-70E740481C1C}">
                <a14:useLocalDpi xmlns:a14="http://schemas.microsoft.com/office/drawing/2010/main" val="0"/>
              </a:ext>
            </a:extLst>
          </a:blip>
          <a:srcRect l="444" t="3211" r="1258" b="4934"/>
          <a:stretch/>
        </p:blipFill>
        <p:spPr bwMode="auto">
          <a:xfrm>
            <a:off x="2210380" y="1229582"/>
            <a:ext cx="5391834" cy="530926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txBox="1">
            <a:spLocks/>
          </p:cNvSpPr>
          <p:nvPr/>
        </p:nvSpPr>
        <p:spPr>
          <a:xfrm>
            <a:off x="456451" y="284867"/>
            <a:ext cx="9090672" cy="16884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600"/>
              </a:spcBef>
              <a:spcAft>
                <a:spcPts val="0"/>
              </a:spcAft>
              <a:buClrTx/>
              <a:buSzTx/>
              <a:buFont typeface="Arial"/>
              <a:buNone/>
              <a:tabLst/>
              <a:defRPr/>
            </a:pPr>
            <a:r>
              <a:rPr kumimoji="0" lang="en-AU" sz="2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Pathways are written by GP clinical editors with support from local GPs, hospital-based specialists and </a:t>
            </a:r>
            <a:br>
              <a:rPr kumimoji="0" lang="en-AU" sz="2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br>
            <a:r>
              <a:rPr kumimoji="0" lang="en-AU" sz="2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other subject matter experts</a:t>
            </a:r>
          </a:p>
        </p:txBody>
      </p:sp>
      <p:sp>
        <p:nvSpPr>
          <p:cNvPr id="5" name="Content Placeholder 2"/>
          <p:cNvSpPr txBox="1">
            <a:spLocks/>
          </p:cNvSpPr>
          <p:nvPr/>
        </p:nvSpPr>
        <p:spPr>
          <a:xfrm>
            <a:off x="9933017" y="533400"/>
            <a:ext cx="1969533" cy="7660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003E6A"/>
              </a:buClr>
              <a:buSzTx/>
              <a:buFont typeface="Arial" panose="020B0604020202020204" pitchFamily="34" charset="0"/>
              <a:buChar char="•"/>
              <a:tabLst/>
              <a:defRPr/>
            </a:pPr>
            <a:r>
              <a:rPr kumimoji="0" lang="en-US" sz="1800" b="1" i="0" u="none" strike="noStrike" kern="1200" cap="none" spc="0" normalizeH="0" baseline="0" noProof="0">
                <a:ln>
                  <a:noFill/>
                </a:ln>
                <a:solidFill>
                  <a:srgbClr val="003E6A"/>
                </a:solidFill>
                <a:effectLst/>
                <a:uLnTx/>
                <a:uFillTx/>
                <a:latin typeface="Calibri" panose="020F0502020204030204"/>
                <a:ea typeface="+mn-ea"/>
                <a:cs typeface="+mn-cs"/>
              </a:rPr>
              <a:t>clear and concise, </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evidence-based medical advice </a:t>
            </a:r>
          </a:p>
          <a:p>
            <a:pPr marL="342900" marR="0" lvl="0" indent="-342900" algn="l" defTabSz="914400" rtl="0" eaLnBrk="1" fontAlgn="auto" latinLnBrk="0" hangingPunct="1">
              <a:lnSpc>
                <a:spcPct val="90000"/>
              </a:lnSpc>
              <a:spcBef>
                <a:spcPts val="1000"/>
              </a:spcBef>
              <a:spcAft>
                <a:spcPts val="0"/>
              </a:spcAft>
              <a:buClr>
                <a:srgbClr val="003E6A"/>
              </a:buClr>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Reduce variation in care</a:t>
            </a:r>
          </a:p>
          <a:p>
            <a:pPr marL="342900" marR="0" lvl="0" indent="-342900" algn="l" defTabSz="914400" rtl="0" eaLnBrk="1" fontAlgn="auto" latinLnBrk="0" hangingPunct="1">
              <a:lnSpc>
                <a:spcPct val="90000"/>
              </a:lnSpc>
              <a:spcBef>
                <a:spcPts val="1000"/>
              </a:spcBef>
              <a:spcAft>
                <a:spcPts val="0"/>
              </a:spcAft>
              <a:buClr>
                <a:srgbClr val="003E6A"/>
              </a:buClr>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how to refer </a:t>
            </a:r>
            <a:r>
              <a:rPr kumimoji="0" lang="en-US" sz="1800" b="1" i="0" u="none" strike="noStrike" kern="1200" cap="none" spc="0" normalizeH="0" baseline="0" noProof="0">
                <a:ln>
                  <a:noFill/>
                </a:ln>
                <a:solidFill>
                  <a:srgbClr val="003E6A"/>
                </a:solidFill>
                <a:effectLst/>
                <a:uLnTx/>
                <a:uFillTx/>
                <a:latin typeface="Calibri" panose="020F0502020204030204"/>
                <a:ea typeface="+mn-ea"/>
                <a:cs typeface="+mn-cs"/>
              </a:rPr>
              <a:t>to the most appropriate hospital, community health service or allied health provider.</a:t>
            </a:r>
          </a:p>
          <a:p>
            <a:pPr marL="342900" marR="0" lvl="0" indent="-342900" algn="l" defTabSz="914400" rtl="0" eaLnBrk="1" fontAlgn="auto" latinLnBrk="0" hangingPunct="1">
              <a:lnSpc>
                <a:spcPct val="90000"/>
              </a:lnSpc>
              <a:spcBef>
                <a:spcPts val="1000"/>
              </a:spcBef>
              <a:spcAft>
                <a:spcPts val="0"/>
              </a:spcAft>
              <a:buClr>
                <a:srgbClr val="003E6A"/>
              </a:buClr>
              <a:buSzTx/>
              <a:buFont typeface="Arial" panose="020B0604020202020204" pitchFamily="34" charset="0"/>
              <a:buChar char="•"/>
              <a:tabLst/>
              <a:defRPr/>
            </a:pPr>
            <a:r>
              <a:rPr kumimoji="0" lang="en-US" sz="1800" b="1" i="0" u="none" strike="noStrike" kern="1200" cap="none" spc="0" normalizeH="0" baseline="0" noProof="0">
                <a:ln>
                  <a:noFill/>
                </a:ln>
                <a:solidFill>
                  <a:srgbClr val="003E6A"/>
                </a:solidFill>
                <a:effectLst/>
                <a:uLnTx/>
                <a:uFillTx/>
                <a:latin typeface="Calibri" panose="020F0502020204030204"/>
                <a:ea typeface="+mn-ea"/>
                <a:cs typeface="+mn-cs"/>
              </a:rPr>
              <a:t>what</a:t>
            </a:r>
            <a:r>
              <a:rPr kumimoji="0" lang="en-US" sz="1800" b="1" i="0" u="none" strike="noStrike" kern="1200" cap="none" spc="0" normalizeH="0" baseline="0" noProof="0">
                <a:ln>
                  <a:noFill/>
                </a:ln>
                <a:solidFill>
                  <a:srgbClr val="00B0F0"/>
                </a:solidFill>
                <a:effectLst/>
                <a:uLnTx/>
                <a:uFillTx/>
                <a:latin typeface="Calibri" panose="020F0502020204030204"/>
                <a:ea typeface="+mn-ea"/>
                <a:cs typeface="+mn-cs"/>
              </a:rPr>
              <a:t> </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services</a:t>
            </a:r>
            <a:r>
              <a:rPr kumimoji="0" lang="en-US" sz="1800" b="1" i="0" u="none" strike="noStrike" kern="1200" cap="none" spc="0" normalizeH="0" baseline="0" noProof="0">
                <a:ln>
                  <a:noFill/>
                </a:ln>
                <a:solidFill>
                  <a:srgbClr val="00B0F0"/>
                </a:solidFill>
                <a:effectLst/>
                <a:uLnTx/>
                <a:uFillTx/>
                <a:latin typeface="Calibri" panose="020F0502020204030204"/>
                <a:ea typeface="+mn-ea"/>
                <a:cs typeface="+mn-cs"/>
              </a:rPr>
              <a:t> </a:t>
            </a:r>
            <a:r>
              <a:rPr kumimoji="0" lang="en-US" sz="1800" b="1" i="0" u="none" strike="noStrike" kern="1200" cap="none" spc="0" normalizeH="0" baseline="0" noProof="0">
                <a:ln>
                  <a:noFill/>
                </a:ln>
                <a:solidFill>
                  <a:srgbClr val="003E6A"/>
                </a:solidFill>
                <a:effectLst/>
                <a:uLnTx/>
                <a:uFillTx/>
                <a:latin typeface="Calibri" panose="020F0502020204030204"/>
                <a:ea typeface="+mn-ea"/>
                <a:cs typeface="+mn-cs"/>
              </a:rPr>
              <a:t>are</a:t>
            </a:r>
            <a:r>
              <a:rPr kumimoji="0" lang="en-US" sz="1800" b="1" i="0" u="none" strike="noStrike" kern="1200" cap="none" spc="0" normalizeH="0" baseline="0" noProof="0">
                <a:ln>
                  <a:noFill/>
                </a:ln>
                <a:solidFill>
                  <a:srgbClr val="00B0F0"/>
                </a:solidFill>
                <a:effectLst/>
                <a:uLnTx/>
                <a:uFillTx/>
                <a:latin typeface="Calibri" panose="020F0502020204030204"/>
                <a:ea typeface="+mn-ea"/>
                <a:cs typeface="+mn-cs"/>
              </a:rPr>
              <a:t> </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available</a:t>
            </a:r>
            <a:r>
              <a:rPr kumimoji="0" lang="en-US" sz="1800" b="1" i="0" u="none" strike="noStrike" kern="1200" cap="none" spc="0" normalizeH="0" baseline="0" noProof="0">
                <a:ln>
                  <a:noFill/>
                </a:ln>
                <a:solidFill>
                  <a:srgbClr val="00B0F0"/>
                </a:solidFill>
                <a:effectLst/>
                <a:uLnTx/>
                <a:uFillTx/>
                <a:latin typeface="Calibri" panose="020F0502020204030204"/>
                <a:ea typeface="+mn-ea"/>
                <a:cs typeface="+mn-cs"/>
              </a:rPr>
              <a:t> </a:t>
            </a:r>
            <a:r>
              <a:rPr kumimoji="0" lang="en-US" sz="1800" b="1" i="0" u="none" strike="noStrike" kern="1200" cap="none" spc="0" normalizeH="0" baseline="0" noProof="0">
                <a:ln>
                  <a:noFill/>
                </a:ln>
                <a:solidFill>
                  <a:srgbClr val="003E6A"/>
                </a:solidFill>
                <a:effectLst/>
                <a:uLnTx/>
                <a:uFillTx/>
                <a:latin typeface="Calibri" panose="020F0502020204030204"/>
                <a:ea typeface="+mn-ea"/>
                <a:cs typeface="+mn-cs"/>
              </a:rPr>
              <a:t>to my patients</a:t>
            </a:r>
            <a:endParaRPr kumimoji="0" lang="en-AU" sz="1800" b="1" i="0" u="none" strike="noStrike" kern="1200" cap="none" spc="0" normalizeH="0" baseline="0" noProof="0">
              <a:ln>
                <a:noFill/>
              </a:ln>
              <a:solidFill>
                <a:srgbClr val="003E6A"/>
              </a:solidFill>
              <a:effectLst/>
              <a:uLnTx/>
              <a:uFillTx/>
              <a:latin typeface="Calibri" panose="020F0502020204030204"/>
              <a:ea typeface="+mn-ea"/>
              <a:cs typeface="+mn-cs"/>
            </a:endParaRPr>
          </a:p>
        </p:txBody>
      </p:sp>
      <p:sp>
        <p:nvSpPr>
          <p:cNvPr id="6" name="Right Arrow 5"/>
          <p:cNvSpPr/>
          <p:nvPr/>
        </p:nvSpPr>
        <p:spPr>
          <a:xfrm>
            <a:off x="9356143" y="2462282"/>
            <a:ext cx="662228" cy="720080"/>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1097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3DC16-60A4-8071-6C7A-C70BCF3BF260}"/>
              </a:ext>
            </a:extLst>
          </p:cNvPr>
          <p:cNvSpPr>
            <a:spLocks noGrp="1"/>
          </p:cNvSpPr>
          <p:nvPr>
            <p:ph type="title"/>
          </p:nvPr>
        </p:nvSpPr>
        <p:spPr>
          <a:xfrm rot="16200000">
            <a:off x="-496742" y="3011488"/>
            <a:ext cx="2381249" cy="835024"/>
          </a:xfrm>
        </p:spPr>
        <p:txBody>
          <a:bodyPr>
            <a:normAutofit/>
          </a:bodyPr>
          <a:lstStyle/>
          <a:p>
            <a:r>
              <a:rPr lang="en-US" sz="3600"/>
              <a:t>Dante ASQ</a:t>
            </a:r>
            <a:endParaRPr lang="en-AU" sz="3600"/>
          </a:p>
        </p:txBody>
      </p:sp>
      <p:pic>
        <p:nvPicPr>
          <p:cNvPr id="5" name="Picture 4">
            <a:extLst>
              <a:ext uri="{FF2B5EF4-FFF2-40B4-BE49-F238E27FC236}">
                <a16:creationId xmlns:a16="http://schemas.microsoft.com/office/drawing/2014/main" id="{2B45D733-580C-845D-1105-9B3C6425870A}"/>
              </a:ext>
            </a:extLst>
          </p:cNvPr>
          <p:cNvPicPr>
            <a:picLocks noChangeAspect="1"/>
          </p:cNvPicPr>
          <p:nvPr/>
        </p:nvPicPr>
        <p:blipFill>
          <a:blip r:embed="rId2"/>
          <a:stretch>
            <a:fillRect/>
          </a:stretch>
        </p:blipFill>
        <p:spPr>
          <a:xfrm>
            <a:off x="1282816" y="0"/>
            <a:ext cx="4813184" cy="6858000"/>
          </a:xfrm>
          <a:prstGeom prst="rect">
            <a:avLst/>
          </a:prstGeom>
        </p:spPr>
      </p:pic>
      <p:pic>
        <p:nvPicPr>
          <p:cNvPr id="7" name="Picture 6">
            <a:extLst>
              <a:ext uri="{FF2B5EF4-FFF2-40B4-BE49-F238E27FC236}">
                <a16:creationId xmlns:a16="http://schemas.microsoft.com/office/drawing/2014/main" id="{F4543A36-E776-6F9E-EF8D-B550ED228D2A}"/>
              </a:ext>
            </a:extLst>
          </p:cNvPr>
          <p:cNvPicPr>
            <a:picLocks noChangeAspect="1"/>
          </p:cNvPicPr>
          <p:nvPr/>
        </p:nvPicPr>
        <p:blipFill>
          <a:blip r:embed="rId3"/>
          <a:stretch>
            <a:fillRect/>
          </a:stretch>
        </p:blipFill>
        <p:spPr>
          <a:xfrm>
            <a:off x="6096000" y="0"/>
            <a:ext cx="4731152" cy="6858000"/>
          </a:xfrm>
          <a:prstGeom prst="rect">
            <a:avLst/>
          </a:prstGeom>
        </p:spPr>
      </p:pic>
    </p:spTree>
    <p:extLst>
      <p:ext uri="{BB962C8B-B14F-4D97-AF65-F5344CB8AC3E}">
        <p14:creationId xmlns:p14="http://schemas.microsoft.com/office/powerpoint/2010/main" val="2274120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BD436-A2AD-DB95-C70F-42826A7FF5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DC50D1-EC92-74DD-4DED-A3492B8B7207}"/>
              </a:ext>
            </a:extLst>
          </p:cNvPr>
          <p:cNvSpPr>
            <a:spLocks noGrp="1"/>
          </p:cNvSpPr>
          <p:nvPr>
            <p:ph type="title"/>
          </p:nvPr>
        </p:nvSpPr>
        <p:spPr>
          <a:xfrm rot="16200000">
            <a:off x="-496742" y="3011488"/>
            <a:ext cx="2381249" cy="835024"/>
          </a:xfrm>
        </p:spPr>
        <p:txBody>
          <a:bodyPr>
            <a:normAutofit/>
          </a:bodyPr>
          <a:lstStyle/>
          <a:p>
            <a:r>
              <a:rPr lang="en-US" sz="3600"/>
              <a:t>Dante ASQ</a:t>
            </a:r>
            <a:endParaRPr lang="en-AU" sz="3600"/>
          </a:p>
        </p:txBody>
      </p:sp>
      <p:pic>
        <p:nvPicPr>
          <p:cNvPr id="4" name="Picture 3">
            <a:extLst>
              <a:ext uri="{FF2B5EF4-FFF2-40B4-BE49-F238E27FC236}">
                <a16:creationId xmlns:a16="http://schemas.microsoft.com/office/drawing/2014/main" id="{142A7114-2DCF-8C0C-5261-CC9E637FEB98}"/>
              </a:ext>
            </a:extLst>
          </p:cNvPr>
          <p:cNvPicPr>
            <a:picLocks noChangeAspect="1"/>
          </p:cNvPicPr>
          <p:nvPr/>
        </p:nvPicPr>
        <p:blipFill>
          <a:blip r:embed="rId2"/>
          <a:stretch>
            <a:fillRect/>
          </a:stretch>
        </p:blipFill>
        <p:spPr>
          <a:xfrm>
            <a:off x="1420795" y="0"/>
            <a:ext cx="4675205" cy="6858000"/>
          </a:xfrm>
          <a:prstGeom prst="rect">
            <a:avLst/>
          </a:prstGeom>
        </p:spPr>
      </p:pic>
      <p:pic>
        <p:nvPicPr>
          <p:cNvPr id="8" name="Picture 7">
            <a:extLst>
              <a:ext uri="{FF2B5EF4-FFF2-40B4-BE49-F238E27FC236}">
                <a16:creationId xmlns:a16="http://schemas.microsoft.com/office/drawing/2014/main" id="{CA51DAE0-F150-D349-D93F-56BF676D08BC}"/>
              </a:ext>
            </a:extLst>
          </p:cNvPr>
          <p:cNvPicPr>
            <a:picLocks noChangeAspect="1"/>
          </p:cNvPicPr>
          <p:nvPr/>
        </p:nvPicPr>
        <p:blipFill>
          <a:blip r:embed="rId3"/>
          <a:stretch>
            <a:fillRect/>
          </a:stretch>
        </p:blipFill>
        <p:spPr>
          <a:xfrm>
            <a:off x="6096000" y="0"/>
            <a:ext cx="4690753" cy="6858000"/>
          </a:xfrm>
          <a:prstGeom prst="rect">
            <a:avLst/>
          </a:prstGeom>
        </p:spPr>
      </p:pic>
    </p:spTree>
    <p:extLst>
      <p:ext uri="{BB962C8B-B14F-4D97-AF65-F5344CB8AC3E}">
        <p14:creationId xmlns:p14="http://schemas.microsoft.com/office/powerpoint/2010/main" val="10165576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7BF6C-F280-7DA9-EAE7-F44AD718F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8FED30-2601-2FAC-EDFD-EF0CA64CED9D}"/>
              </a:ext>
            </a:extLst>
          </p:cNvPr>
          <p:cNvSpPr>
            <a:spLocks noGrp="1"/>
          </p:cNvSpPr>
          <p:nvPr>
            <p:ph type="title"/>
          </p:nvPr>
        </p:nvSpPr>
        <p:spPr>
          <a:xfrm rot="16200000">
            <a:off x="-496742" y="3011488"/>
            <a:ext cx="2381249" cy="835024"/>
          </a:xfrm>
        </p:spPr>
        <p:txBody>
          <a:bodyPr>
            <a:normAutofit/>
          </a:bodyPr>
          <a:lstStyle/>
          <a:p>
            <a:r>
              <a:rPr lang="en-US" sz="3600"/>
              <a:t>Dante ASQ</a:t>
            </a:r>
            <a:endParaRPr lang="en-AU" sz="3600"/>
          </a:p>
        </p:txBody>
      </p:sp>
      <p:pic>
        <p:nvPicPr>
          <p:cNvPr id="5" name="Picture 4">
            <a:extLst>
              <a:ext uri="{FF2B5EF4-FFF2-40B4-BE49-F238E27FC236}">
                <a16:creationId xmlns:a16="http://schemas.microsoft.com/office/drawing/2014/main" id="{8CA6F008-DFC7-90DE-F006-B66D4E98C5F3}"/>
              </a:ext>
            </a:extLst>
          </p:cNvPr>
          <p:cNvPicPr>
            <a:picLocks noChangeAspect="1"/>
          </p:cNvPicPr>
          <p:nvPr/>
        </p:nvPicPr>
        <p:blipFill>
          <a:blip r:embed="rId2"/>
          <a:stretch>
            <a:fillRect/>
          </a:stretch>
        </p:blipFill>
        <p:spPr>
          <a:xfrm>
            <a:off x="1217792" y="0"/>
            <a:ext cx="4878208" cy="6858000"/>
          </a:xfrm>
          <a:prstGeom prst="rect">
            <a:avLst/>
          </a:prstGeom>
        </p:spPr>
      </p:pic>
      <p:pic>
        <p:nvPicPr>
          <p:cNvPr id="7" name="Picture 6">
            <a:extLst>
              <a:ext uri="{FF2B5EF4-FFF2-40B4-BE49-F238E27FC236}">
                <a16:creationId xmlns:a16="http://schemas.microsoft.com/office/drawing/2014/main" id="{9CF19A24-8E89-CD06-AB7D-E9B55CCE2DE9}"/>
              </a:ext>
            </a:extLst>
          </p:cNvPr>
          <p:cNvPicPr>
            <a:picLocks noChangeAspect="1"/>
          </p:cNvPicPr>
          <p:nvPr/>
        </p:nvPicPr>
        <p:blipFill>
          <a:blip r:embed="rId3"/>
          <a:stretch>
            <a:fillRect/>
          </a:stretch>
        </p:blipFill>
        <p:spPr>
          <a:xfrm>
            <a:off x="6096000" y="0"/>
            <a:ext cx="4653100" cy="6858000"/>
          </a:xfrm>
          <a:prstGeom prst="rect">
            <a:avLst/>
          </a:prstGeom>
        </p:spPr>
      </p:pic>
    </p:spTree>
    <p:extLst>
      <p:ext uri="{BB962C8B-B14F-4D97-AF65-F5344CB8AC3E}">
        <p14:creationId xmlns:p14="http://schemas.microsoft.com/office/powerpoint/2010/main" val="15906472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82686-BF03-822C-AF68-B13162CE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D3BEC-9293-6C54-037C-1B654A65289B}"/>
              </a:ext>
            </a:extLst>
          </p:cNvPr>
          <p:cNvSpPr>
            <a:spLocks noGrp="1"/>
          </p:cNvSpPr>
          <p:nvPr>
            <p:ph type="title"/>
          </p:nvPr>
        </p:nvSpPr>
        <p:spPr>
          <a:xfrm rot="16200000">
            <a:off x="-496742" y="3011488"/>
            <a:ext cx="2381249" cy="835024"/>
          </a:xfrm>
        </p:spPr>
        <p:txBody>
          <a:bodyPr>
            <a:normAutofit/>
          </a:bodyPr>
          <a:lstStyle/>
          <a:p>
            <a:r>
              <a:rPr lang="en-US" sz="3600"/>
              <a:t>Dante ASQ</a:t>
            </a:r>
            <a:endParaRPr lang="en-AU" sz="3600"/>
          </a:p>
        </p:txBody>
      </p:sp>
      <p:pic>
        <p:nvPicPr>
          <p:cNvPr id="4" name="Picture 3">
            <a:extLst>
              <a:ext uri="{FF2B5EF4-FFF2-40B4-BE49-F238E27FC236}">
                <a16:creationId xmlns:a16="http://schemas.microsoft.com/office/drawing/2014/main" id="{C3212EEE-AD73-1689-BD0E-073065F2A0EC}"/>
              </a:ext>
            </a:extLst>
          </p:cNvPr>
          <p:cNvPicPr>
            <a:picLocks noChangeAspect="1"/>
          </p:cNvPicPr>
          <p:nvPr/>
        </p:nvPicPr>
        <p:blipFill>
          <a:blip r:embed="rId2"/>
          <a:stretch>
            <a:fillRect/>
          </a:stretch>
        </p:blipFill>
        <p:spPr>
          <a:xfrm>
            <a:off x="1539342" y="0"/>
            <a:ext cx="4556658" cy="6858000"/>
          </a:xfrm>
          <a:prstGeom prst="rect">
            <a:avLst/>
          </a:prstGeom>
        </p:spPr>
      </p:pic>
    </p:spTree>
    <p:extLst>
      <p:ext uri="{BB962C8B-B14F-4D97-AF65-F5344CB8AC3E}">
        <p14:creationId xmlns:p14="http://schemas.microsoft.com/office/powerpoint/2010/main" val="9101617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25A260-0A6D-113A-4797-2189FB86730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5374C8A-1F39-6547-8533-258B8730A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678D0DA3-B23C-1E50-3790-2E23F7251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25DAC98D-1702-DE58-6B69-D7E92A6716A1}"/>
              </a:ext>
            </a:extLst>
          </p:cNvPr>
          <p:cNvSpPr>
            <a:spLocks noGrp="1"/>
          </p:cNvSpPr>
          <p:nvPr>
            <p:ph type="title"/>
          </p:nvPr>
        </p:nvSpPr>
        <p:spPr>
          <a:xfrm>
            <a:off x="686834" y="1153572"/>
            <a:ext cx="3200400" cy="4461163"/>
          </a:xfrm>
        </p:spPr>
        <p:txBody>
          <a:bodyPr>
            <a:normAutofit/>
          </a:bodyPr>
          <a:lstStyle/>
          <a:p>
            <a:r>
              <a:rPr lang="en-US" b="1">
                <a:solidFill>
                  <a:srgbClr val="FFFFFF"/>
                </a:solidFill>
              </a:rPr>
              <a:t>Dante</a:t>
            </a:r>
          </a:p>
        </p:txBody>
      </p:sp>
      <p:sp>
        <p:nvSpPr>
          <p:cNvPr id="12" name="Arc 11">
            <a:extLst>
              <a:ext uri="{FF2B5EF4-FFF2-40B4-BE49-F238E27FC236}">
                <a16:creationId xmlns:a16="http://schemas.microsoft.com/office/drawing/2014/main" id="{907F067C-D983-7109-6789-8F83A9D1C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172A2044-3F5F-882B-8379-5D44282A9E36}"/>
              </a:ext>
            </a:extLst>
          </p:cNvPr>
          <p:cNvSpPr>
            <a:spLocks noGrp="1"/>
          </p:cNvSpPr>
          <p:nvPr>
            <p:ph idx="1"/>
          </p:nvPr>
        </p:nvSpPr>
        <p:spPr>
          <a:xfrm>
            <a:off x="4167272" y="1412341"/>
            <a:ext cx="7756142" cy="3847722"/>
          </a:xfrm>
        </p:spPr>
        <p:txBody>
          <a:bodyPr anchor="ctr">
            <a:normAutofit/>
          </a:bodyPr>
          <a:lstStyle/>
          <a:p>
            <a:pPr marL="0" indent="0">
              <a:buNone/>
            </a:pPr>
            <a:r>
              <a:rPr lang="en-US" sz="3600" b="1"/>
              <a:t>ASQ</a:t>
            </a:r>
            <a:r>
              <a:rPr lang="en-US" sz="3600"/>
              <a:t> – expressive, receptive, personal-social skills, fine motor skills and problem-solving skills are severely delayed range </a:t>
            </a:r>
          </a:p>
          <a:p>
            <a:pPr marL="0" indent="0">
              <a:buNone/>
            </a:pPr>
            <a:r>
              <a:rPr lang="en-US" sz="3600"/>
              <a:t>Gross motor skills are age-appropriate</a:t>
            </a:r>
          </a:p>
          <a:p>
            <a:pPr marL="0" indent="0">
              <a:buNone/>
            </a:pPr>
            <a:endParaRPr lang="en-US" sz="1800"/>
          </a:p>
        </p:txBody>
      </p:sp>
    </p:spTree>
    <p:extLst>
      <p:ext uri="{BB962C8B-B14F-4D97-AF65-F5344CB8AC3E}">
        <p14:creationId xmlns:p14="http://schemas.microsoft.com/office/powerpoint/2010/main" val="3191643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FC198-A24F-0669-15F1-BF0EE9895F9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3F989C4-D9F3-0CE8-AA72-E2F5AF84F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4BBA1F9-E889-9B3B-70B2-0A5FB05B6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8E2287DD-DF6F-1821-CDE4-C0BD44AF70AE}"/>
              </a:ext>
            </a:extLst>
          </p:cNvPr>
          <p:cNvSpPr>
            <a:spLocks noGrp="1"/>
          </p:cNvSpPr>
          <p:nvPr>
            <p:ph type="title"/>
          </p:nvPr>
        </p:nvSpPr>
        <p:spPr>
          <a:xfrm>
            <a:off x="686834" y="1153572"/>
            <a:ext cx="3200400" cy="4461163"/>
          </a:xfrm>
        </p:spPr>
        <p:txBody>
          <a:bodyPr>
            <a:normAutofit/>
          </a:bodyPr>
          <a:lstStyle/>
          <a:p>
            <a:r>
              <a:rPr lang="en-US" b="1">
                <a:solidFill>
                  <a:srgbClr val="FFFFFF"/>
                </a:solidFill>
              </a:rPr>
              <a:t>Dante</a:t>
            </a:r>
          </a:p>
        </p:txBody>
      </p:sp>
      <p:sp>
        <p:nvSpPr>
          <p:cNvPr id="12" name="Arc 11">
            <a:extLst>
              <a:ext uri="{FF2B5EF4-FFF2-40B4-BE49-F238E27FC236}">
                <a16:creationId xmlns:a16="http://schemas.microsoft.com/office/drawing/2014/main" id="{B69B965C-F592-17C5-5D24-0AD0F869A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FD9E9B73-3216-B10B-722A-1339583F3B51}"/>
              </a:ext>
            </a:extLst>
          </p:cNvPr>
          <p:cNvSpPr>
            <a:spLocks noGrp="1"/>
          </p:cNvSpPr>
          <p:nvPr>
            <p:ph idx="1"/>
          </p:nvPr>
        </p:nvSpPr>
        <p:spPr>
          <a:xfrm>
            <a:off x="4167272" y="208230"/>
            <a:ext cx="7756142" cy="6473227"/>
          </a:xfrm>
        </p:spPr>
        <p:txBody>
          <a:bodyPr anchor="ctr">
            <a:normAutofit/>
          </a:bodyPr>
          <a:lstStyle/>
          <a:p>
            <a:pPr marL="0" indent="0">
              <a:buNone/>
            </a:pPr>
            <a:r>
              <a:rPr lang="en-US" b="1"/>
              <a:t>Conclusion</a:t>
            </a:r>
            <a:r>
              <a:rPr lang="en-US"/>
              <a:t> – You suspect GDD and Autism </a:t>
            </a:r>
          </a:p>
          <a:p>
            <a:pPr marL="571500" indent="-571500">
              <a:buFont typeface="+mj-lt"/>
              <a:buAutoNum type="romanLcPeriod"/>
            </a:pPr>
            <a:r>
              <a:rPr lang="en-US"/>
              <a:t>Offer interpreter for mum</a:t>
            </a:r>
          </a:p>
          <a:p>
            <a:pPr marL="571500" indent="-571500">
              <a:buFont typeface="+mj-lt"/>
              <a:buAutoNum type="romanLcPeriod"/>
            </a:pPr>
            <a:r>
              <a:rPr lang="en-US"/>
              <a:t>Acknowledge family’s views</a:t>
            </a:r>
          </a:p>
          <a:p>
            <a:pPr marL="571500" indent="-571500">
              <a:buFont typeface="+mj-lt"/>
              <a:buAutoNum type="romanLcPeriod"/>
            </a:pPr>
            <a:r>
              <a:rPr lang="en-US" err="1"/>
              <a:t>Emphasise</a:t>
            </a:r>
            <a:r>
              <a:rPr lang="en-US"/>
              <a:t> missed milestones (eye contact, pointing)</a:t>
            </a:r>
          </a:p>
          <a:p>
            <a:pPr marL="571500" indent="-571500">
              <a:buFont typeface="+mj-lt"/>
              <a:buAutoNum type="romanLcPeriod"/>
            </a:pPr>
            <a:r>
              <a:rPr lang="en-US"/>
              <a:t>You explain that Dante is overall developing slow and that he needs further evaluation and therapy to bring best outcomes</a:t>
            </a:r>
          </a:p>
          <a:p>
            <a:pPr marL="571500" indent="-571500">
              <a:buFont typeface="+mj-lt"/>
              <a:buAutoNum type="romanLcPeriod"/>
            </a:pPr>
            <a:r>
              <a:rPr lang="en-US"/>
              <a:t>Stress ++ importance of early intervention </a:t>
            </a:r>
          </a:p>
          <a:p>
            <a:pPr marL="571500" indent="-571500">
              <a:buFont typeface="+mj-lt"/>
              <a:buAutoNum type="romanLcPeriod"/>
            </a:pPr>
            <a:r>
              <a:rPr lang="en-US"/>
              <a:t>You reinforce Dante’s positives which is his young age and his good gross motor skills</a:t>
            </a:r>
          </a:p>
          <a:p>
            <a:pPr marL="0" indent="0">
              <a:buNone/>
            </a:pPr>
            <a:endParaRPr lang="en-US" sz="1800"/>
          </a:p>
        </p:txBody>
      </p:sp>
    </p:spTree>
    <p:extLst>
      <p:ext uri="{BB962C8B-B14F-4D97-AF65-F5344CB8AC3E}">
        <p14:creationId xmlns:p14="http://schemas.microsoft.com/office/powerpoint/2010/main" val="15507128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E5BEC062-89DF-D8BA-2F76-EBB4E8363E0D}"/>
              </a:ext>
            </a:extLst>
          </p:cNvPr>
          <p:cNvSpPr>
            <a:spLocks noGrp="1"/>
          </p:cNvSpPr>
          <p:nvPr>
            <p:ph type="title"/>
          </p:nvPr>
        </p:nvSpPr>
        <p:spPr>
          <a:xfrm>
            <a:off x="686834" y="1153572"/>
            <a:ext cx="3200400" cy="4461163"/>
          </a:xfrm>
        </p:spPr>
        <p:txBody>
          <a:bodyPr>
            <a:normAutofit/>
          </a:bodyPr>
          <a:lstStyle/>
          <a:p>
            <a:r>
              <a:rPr lang="en-US" b="1">
                <a:solidFill>
                  <a:srgbClr val="FFFFFF"/>
                </a:solidFill>
              </a:rPr>
              <a:t>Next Steps &amp; Referrals - Dante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6C8E40CD-8725-A7E1-B372-B9E2CF1352B2}"/>
              </a:ext>
            </a:extLst>
          </p:cNvPr>
          <p:cNvSpPr>
            <a:spLocks noGrp="1"/>
          </p:cNvSpPr>
          <p:nvPr>
            <p:ph idx="1"/>
          </p:nvPr>
        </p:nvSpPr>
        <p:spPr>
          <a:xfrm>
            <a:off x="4447308" y="591344"/>
            <a:ext cx="6906491" cy="5585619"/>
          </a:xfrm>
        </p:spPr>
        <p:txBody>
          <a:bodyPr anchor="ctr">
            <a:normAutofit/>
          </a:bodyPr>
          <a:lstStyle/>
          <a:p>
            <a:r>
              <a:rPr lang="en-US" sz="2400"/>
              <a:t>ECIS Referral due to GDD</a:t>
            </a:r>
          </a:p>
          <a:p>
            <a:r>
              <a:rPr lang="en-US" sz="2400"/>
              <a:t>Referral to Paediatrician for comprehensive evaluation</a:t>
            </a:r>
          </a:p>
          <a:p>
            <a:r>
              <a:rPr lang="en-US" sz="2400"/>
              <a:t>Interim referral to Speech therapist and OT using EPC and mental health plans</a:t>
            </a:r>
          </a:p>
          <a:p>
            <a:r>
              <a:rPr lang="en-US" sz="2400"/>
              <a:t>Recommend childcare or playgroups</a:t>
            </a:r>
          </a:p>
          <a:p>
            <a:r>
              <a:rPr lang="en-US" sz="2400"/>
              <a:t>Check for hearing/vision issues or other contributing factors</a:t>
            </a:r>
          </a:p>
          <a:p>
            <a:r>
              <a:rPr lang="en-US" sz="2400"/>
              <a:t>Consider blood tests</a:t>
            </a:r>
          </a:p>
          <a:p>
            <a:r>
              <a:rPr lang="en-US" sz="2400"/>
              <a:t>Social worker referral to help assess the intervention and financial support</a:t>
            </a:r>
          </a:p>
          <a:p>
            <a:r>
              <a:rPr lang="en-US" sz="2400"/>
              <a:t>Provide Emotional Support and reassure parents and offer guidance on managing concerns</a:t>
            </a:r>
          </a:p>
          <a:p>
            <a:endParaRPr lang="en-US" sz="2400"/>
          </a:p>
        </p:txBody>
      </p:sp>
    </p:spTree>
    <p:extLst>
      <p:ext uri="{BB962C8B-B14F-4D97-AF65-F5344CB8AC3E}">
        <p14:creationId xmlns:p14="http://schemas.microsoft.com/office/powerpoint/2010/main" val="4635893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0F175906-6363-018A-72B5-91473FE84557}"/>
              </a:ext>
            </a:extLst>
          </p:cNvPr>
          <p:cNvSpPr>
            <a:spLocks noGrp="1"/>
          </p:cNvSpPr>
          <p:nvPr>
            <p:ph type="title"/>
          </p:nvPr>
        </p:nvSpPr>
        <p:spPr>
          <a:xfrm>
            <a:off x="838200" y="459863"/>
            <a:ext cx="10515600" cy="1004594"/>
          </a:xfrm>
        </p:spPr>
        <p:txBody>
          <a:bodyPr>
            <a:normAutofit/>
          </a:bodyPr>
          <a:lstStyle/>
          <a:p>
            <a:pPr algn="ctr"/>
            <a:r>
              <a:rPr lang="en-US" b="1">
                <a:solidFill>
                  <a:srgbClr val="FFFFFF"/>
                </a:solidFill>
              </a:rPr>
              <a:t>Role of GP beyond referral</a:t>
            </a:r>
            <a:endParaRPr lang="en-US">
              <a:solidFill>
                <a:srgbClr val="FFFFFF"/>
              </a:solidFill>
            </a:endParaRP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pic>
        <p:nvPicPr>
          <p:cNvPr id="19" name="Picture 18" descr="Counselling, Therapy and Depression of Black Woman with Mental Health ...">
            <a:extLst>
              <a:ext uri="{FF2B5EF4-FFF2-40B4-BE49-F238E27FC236}">
                <a16:creationId xmlns:a16="http://schemas.microsoft.com/office/drawing/2014/main" id="{AA216626-92B1-B03D-AC83-F071AA019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361" r="39820" b="57032"/>
          <a:stretch>
            <a:fillRect/>
          </a:stretch>
        </p:blipFill>
        <p:spPr bwMode="auto">
          <a:xfrm>
            <a:off x="2425799" y="2167619"/>
            <a:ext cx="2746617" cy="2733462"/>
          </a:xfrm>
          <a:custGeom>
            <a:avLst/>
            <a:gdLst>
              <a:gd name="connsiteX0" fmla="*/ 953963 w 2196000"/>
              <a:gd name="connsiteY0" fmla="*/ 0 h 2185482"/>
              <a:gd name="connsiteX1" fmla="*/ 1242037 w 2196000"/>
              <a:gd name="connsiteY1" fmla="*/ 0 h 2185482"/>
              <a:gd name="connsiteX2" fmla="*/ 1319286 w 2196000"/>
              <a:gd name="connsiteY2" fmla="*/ 11790 h 2185482"/>
              <a:gd name="connsiteX3" fmla="*/ 2196000 w 2196000"/>
              <a:gd name="connsiteY3" fmla="*/ 1087482 h 2185482"/>
              <a:gd name="connsiteX4" fmla="*/ 1098000 w 2196000"/>
              <a:gd name="connsiteY4" fmla="*/ 2185482 h 2185482"/>
              <a:gd name="connsiteX5" fmla="*/ 0 w 2196000"/>
              <a:gd name="connsiteY5" fmla="*/ 1087482 h 2185482"/>
              <a:gd name="connsiteX6" fmla="*/ 876715 w 2196000"/>
              <a:gd name="connsiteY6" fmla="*/ 11790 h 218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6000" h="2185482">
                <a:moveTo>
                  <a:pt x="953963" y="0"/>
                </a:moveTo>
                <a:lnTo>
                  <a:pt x="1242037" y="0"/>
                </a:lnTo>
                <a:lnTo>
                  <a:pt x="1319286" y="11790"/>
                </a:lnTo>
                <a:cubicBezTo>
                  <a:pt x="1819626" y="114174"/>
                  <a:pt x="2196000" y="556874"/>
                  <a:pt x="2196000" y="1087482"/>
                </a:cubicBezTo>
                <a:cubicBezTo>
                  <a:pt x="2196000" y="1693891"/>
                  <a:pt x="1704409" y="2185482"/>
                  <a:pt x="1098000" y="2185482"/>
                </a:cubicBezTo>
                <a:cubicBezTo>
                  <a:pt x="491591" y="2185482"/>
                  <a:pt x="0" y="1693891"/>
                  <a:pt x="0" y="1087482"/>
                </a:cubicBezTo>
                <a:cubicBezTo>
                  <a:pt x="0" y="556874"/>
                  <a:pt x="376375" y="114174"/>
                  <a:pt x="876715" y="11790"/>
                </a:cubicBezTo>
                <a:close/>
              </a:path>
            </a:pathLst>
          </a:cu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DF06151-0480-0A46-4E89-9CE18E3824D8}"/>
              </a:ext>
            </a:extLst>
          </p:cNvPr>
          <p:cNvGrpSpPr/>
          <p:nvPr/>
        </p:nvGrpSpPr>
        <p:grpSpPr>
          <a:xfrm>
            <a:off x="2171061" y="5055652"/>
            <a:ext cx="3600000" cy="720000"/>
            <a:chOff x="1342800" y="3255669"/>
            <a:chExt cx="3600000" cy="720000"/>
          </a:xfrm>
        </p:grpSpPr>
        <p:sp>
          <p:nvSpPr>
            <p:cNvPr id="16" name="Rectangle 15">
              <a:extLst>
                <a:ext uri="{FF2B5EF4-FFF2-40B4-BE49-F238E27FC236}">
                  <a16:creationId xmlns:a16="http://schemas.microsoft.com/office/drawing/2014/main" id="{8DE87A32-EA78-AF5C-BC70-4C64824D24C2}"/>
                </a:ext>
              </a:extLst>
            </p:cNvPr>
            <p:cNvSpPr/>
            <p:nvPr/>
          </p:nvSpPr>
          <p:spPr>
            <a:xfrm>
              <a:off x="1342800" y="3255669"/>
              <a:ext cx="36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sp>
          <p:nvSpPr>
            <p:cNvPr id="17" name="TextBox 16">
              <a:extLst>
                <a:ext uri="{FF2B5EF4-FFF2-40B4-BE49-F238E27FC236}">
                  <a16:creationId xmlns:a16="http://schemas.microsoft.com/office/drawing/2014/main" id="{50A909E2-777C-A9DF-4B0C-D527ADF00036}"/>
                </a:ext>
              </a:extLst>
            </p:cNvPr>
            <p:cNvSpPr txBox="1"/>
            <p:nvPr/>
          </p:nvSpPr>
          <p:spPr>
            <a:xfrm>
              <a:off x="1342800" y="3255669"/>
              <a:ext cx="36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100000"/>
                </a:lnSpc>
                <a:spcBef>
                  <a:spcPct val="0"/>
                </a:spcBef>
                <a:spcAft>
                  <a:spcPct val="35000"/>
                </a:spcAft>
                <a:buClrTx/>
                <a:buSzTx/>
                <a:buFontTx/>
                <a:buNone/>
                <a:tabLst/>
                <a:defRPr cap="all"/>
              </a:pPr>
              <a:r>
                <a:rPr kumimoji="0" lang="en-US" sz="1500" b="1" i="0" u="none" strike="noStrike" kern="1200" cap="all" spc="0" normalizeH="0" baseline="0" noProof="0">
                  <a:ln>
                    <a:noFill/>
                  </a:ln>
                  <a:solidFill>
                    <a:prstClr val="black">
                      <a:hueOff val="0"/>
                      <a:satOff val="0"/>
                      <a:lumOff val="0"/>
                      <a:alphaOff val="0"/>
                    </a:prstClr>
                  </a:solidFill>
                  <a:effectLst/>
                  <a:uLnTx/>
                  <a:uFillTx/>
                  <a:latin typeface="Bahnschrift" panose="020B0502040204020203" pitchFamily="34" charset="0"/>
                  <a:ea typeface="+mn-ea"/>
                  <a:cs typeface="+mn-cs"/>
                </a:rPr>
                <a:t>Diagnosis of developmental delay - grief, time and financial burden, marital stress</a:t>
              </a:r>
            </a:p>
          </p:txBody>
        </p:sp>
      </p:grpSp>
      <p:grpSp>
        <p:nvGrpSpPr>
          <p:cNvPr id="13" name="Group 12">
            <a:extLst>
              <a:ext uri="{FF2B5EF4-FFF2-40B4-BE49-F238E27FC236}">
                <a16:creationId xmlns:a16="http://schemas.microsoft.com/office/drawing/2014/main" id="{1A9CEFCB-5C9A-231F-6A31-348275AB0AF5}"/>
              </a:ext>
            </a:extLst>
          </p:cNvPr>
          <p:cNvGrpSpPr/>
          <p:nvPr/>
        </p:nvGrpSpPr>
        <p:grpSpPr>
          <a:xfrm>
            <a:off x="6401061" y="5055652"/>
            <a:ext cx="3600000" cy="720000"/>
            <a:chOff x="5572800" y="3255669"/>
            <a:chExt cx="3600000" cy="720000"/>
          </a:xfrm>
        </p:grpSpPr>
        <p:sp>
          <p:nvSpPr>
            <p:cNvPr id="14" name="Rectangle 13">
              <a:extLst>
                <a:ext uri="{FF2B5EF4-FFF2-40B4-BE49-F238E27FC236}">
                  <a16:creationId xmlns:a16="http://schemas.microsoft.com/office/drawing/2014/main" id="{F4F979C8-C708-9526-C92D-4AF736AB4279}"/>
                </a:ext>
              </a:extLst>
            </p:cNvPr>
            <p:cNvSpPr/>
            <p:nvPr/>
          </p:nvSpPr>
          <p:spPr>
            <a:xfrm>
              <a:off x="5572800" y="3255669"/>
              <a:ext cx="36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Bahnschrift Light SemiCondensed"/>
                <a:ea typeface="+mn-ea"/>
                <a:cs typeface="+mn-cs"/>
              </a:endParaRPr>
            </a:p>
          </p:txBody>
        </p:sp>
        <p:sp>
          <p:nvSpPr>
            <p:cNvPr id="15" name="TextBox 14">
              <a:extLst>
                <a:ext uri="{FF2B5EF4-FFF2-40B4-BE49-F238E27FC236}">
                  <a16:creationId xmlns:a16="http://schemas.microsoft.com/office/drawing/2014/main" id="{A305A3A2-9018-D1B9-BD8F-4A7E2DD4E377}"/>
                </a:ext>
              </a:extLst>
            </p:cNvPr>
            <p:cNvSpPr txBox="1"/>
            <p:nvPr/>
          </p:nvSpPr>
          <p:spPr>
            <a:xfrm>
              <a:off x="5572800" y="3255669"/>
              <a:ext cx="36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100000"/>
                </a:lnSpc>
                <a:spcBef>
                  <a:spcPct val="0"/>
                </a:spcBef>
                <a:spcAft>
                  <a:spcPct val="35000"/>
                </a:spcAft>
                <a:buClrTx/>
                <a:buSzTx/>
                <a:buFontTx/>
                <a:buNone/>
                <a:tabLst/>
                <a:defRPr cap="all"/>
              </a:pPr>
              <a:r>
                <a:rPr kumimoji="0" lang="en-US" sz="1500" b="1" i="0" u="none" strike="noStrike" kern="1200" cap="all" spc="0" normalizeH="0" baseline="0" noProof="0">
                  <a:ln>
                    <a:noFill/>
                  </a:ln>
                  <a:solidFill>
                    <a:prstClr val="black">
                      <a:hueOff val="0"/>
                      <a:satOff val="0"/>
                      <a:lumOff val="0"/>
                      <a:alphaOff val="0"/>
                    </a:prstClr>
                  </a:solidFill>
                  <a:effectLst/>
                  <a:uLnTx/>
                  <a:uFillTx/>
                  <a:latin typeface="Bahnschrift" panose="020B0502040204020203" pitchFamily="34" charset="0"/>
                  <a:ea typeface="+mn-ea"/>
                  <a:cs typeface="+mn-cs"/>
                </a:rPr>
                <a:t>LISTENER, ADVOCATE, ADVISOR</a:t>
              </a:r>
            </a:p>
          </p:txBody>
        </p:sp>
      </p:grpSp>
      <p:pic>
        <p:nvPicPr>
          <p:cNvPr id="26" name="Picture 25" descr="Doctor smiling">
            <a:extLst>
              <a:ext uri="{FF2B5EF4-FFF2-40B4-BE49-F238E27FC236}">
                <a16:creationId xmlns:a16="http://schemas.microsoft.com/office/drawing/2014/main" id="{16CE7E85-F435-75E2-C88A-06B6C8EFB577}"/>
              </a:ext>
            </a:extLst>
          </p:cNvPr>
          <p:cNvPicPr>
            <a:picLocks noChangeAspect="1"/>
          </p:cNvPicPr>
          <p:nvPr/>
        </p:nvPicPr>
        <p:blipFill>
          <a:blip r:embed="rId4">
            <a:extLst>
              <a:ext uri="{28A0092B-C50C-407E-A947-70E740481C1C}">
                <a14:useLocalDpi xmlns:a14="http://schemas.microsoft.com/office/drawing/2010/main" val="0"/>
              </a:ext>
            </a:extLst>
          </a:blip>
          <a:srcRect l="32450" r="18308" b="26528"/>
          <a:stretch>
            <a:fillRect/>
          </a:stretch>
        </p:blipFill>
        <p:spPr>
          <a:xfrm>
            <a:off x="6834704" y="2200303"/>
            <a:ext cx="2746617" cy="2731836"/>
          </a:xfrm>
          <a:custGeom>
            <a:avLst/>
            <a:gdLst>
              <a:gd name="connsiteX0" fmla="*/ 945445 w 2196000"/>
              <a:gd name="connsiteY0" fmla="*/ 0 h 2184182"/>
              <a:gd name="connsiteX1" fmla="*/ 1250556 w 2196000"/>
              <a:gd name="connsiteY1" fmla="*/ 0 h 2184182"/>
              <a:gd name="connsiteX2" fmla="*/ 1319285 w 2196000"/>
              <a:gd name="connsiteY2" fmla="*/ 10490 h 2184182"/>
              <a:gd name="connsiteX3" fmla="*/ 2196000 w 2196000"/>
              <a:gd name="connsiteY3" fmla="*/ 1086182 h 2184182"/>
              <a:gd name="connsiteX4" fmla="*/ 1098000 w 2196000"/>
              <a:gd name="connsiteY4" fmla="*/ 2184182 h 2184182"/>
              <a:gd name="connsiteX5" fmla="*/ 0 w 2196000"/>
              <a:gd name="connsiteY5" fmla="*/ 1086182 h 2184182"/>
              <a:gd name="connsiteX6" fmla="*/ 876715 w 2196000"/>
              <a:gd name="connsiteY6" fmla="*/ 10490 h 218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6000" h="2184182">
                <a:moveTo>
                  <a:pt x="945445" y="0"/>
                </a:moveTo>
                <a:lnTo>
                  <a:pt x="1250556" y="0"/>
                </a:lnTo>
                <a:lnTo>
                  <a:pt x="1319285" y="10490"/>
                </a:lnTo>
                <a:cubicBezTo>
                  <a:pt x="1819626" y="112874"/>
                  <a:pt x="2196000" y="555574"/>
                  <a:pt x="2196000" y="1086182"/>
                </a:cubicBezTo>
                <a:cubicBezTo>
                  <a:pt x="2196000" y="1692591"/>
                  <a:pt x="1704409" y="2184182"/>
                  <a:pt x="1098000" y="2184182"/>
                </a:cubicBezTo>
                <a:cubicBezTo>
                  <a:pt x="491591" y="2184182"/>
                  <a:pt x="0" y="1692591"/>
                  <a:pt x="0" y="1086182"/>
                </a:cubicBezTo>
                <a:cubicBezTo>
                  <a:pt x="0" y="555574"/>
                  <a:pt x="376375" y="112874"/>
                  <a:pt x="876715" y="10490"/>
                </a:cubicBezTo>
                <a:close/>
              </a:path>
            </a:pathLst>
          </a:custGeom>
        </p:spPr>
      </p:pic>
    </p:spTree>
    <p:extLst>
      <p:ext uri="{BB962C8B-B14F-4D97-AF65-F5344CB8AC3E}">
        <p14:creationId xmlns:p14="http://schemas.microsoft.com/office/powerpoint/2010/main" val="3469759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6ED8902E-EEBA-8B91-C2E7-C878F2575889}"/>
              </a:ext>
            </a:extLst>
          </p:cNvPr>
          <p:cNvSpPr>
            <a:spLocks noGrp="1"/>
          </p:cNvSpPr>
          <p:nvPr>
            <p:ph type="title"/>
          </p:nvPr>
        </p:nvSpPr>
        <p:spPr>
          <a:xfrm>
            <a:off x="838200" y="459863"/>
            <a:ext cx="10515600" cy="1004594"/>
          </a:xfrm>
        </p:spPr>
        <p:txBody>
          <a:bodyPr>
            <a:normAutofit/>
          </a:bodyPr>
          <a:lstStyle/>
          <a:p>
            <a:pPr algn="ctr"/>
            <a:r>
              <a:rPr lang="en-US" sz="3100" b="1">
                <a:solidFill>
                  <a:srgbClr val="FFFFFF"/>
                </a:solidFill>
              </a:rPr>
              <a:t>Key Takeaways</a:t>
            </a:r>
            <a:br>
              <a:rPr lang="en-US" sz="3100" b="1">
                <a:solidFill>
                  <a:srgbClr val="FFFFFF"/>
                </a:solidFill>
              </a:rPr>
            </a:br>
            <a:endParaRPr lang="en-US" sz="3100">
              <a:solidFill>
                <a:srgbClr val="FFFFFF"/>
              </a:solidFill>
            </a:endParaRPr>
          </a:p>
        </p:txBody>
      </p:sp>
      <p:sp>
        <p:nvSpPr>
          <p:cNvPr id="14" name="Rectangle: Rounded Corners 1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grpSp>
        <p:nvGrpSpPr>
          <p:cNvPr id="5" name="Group 4">
            <a:extLst>
              <a:ext uri="{FF2B5EF4-FFF2-40B4-BE49-F238E27FC236}">
                <a16:creationId xmlns:a16="http://schemas.microsoft.com/office/drawing/2014/main" id="{DB8525DD-441F-2FCA-9439-0CE7ADF9784E}"/>
              </a:ext>
            </a:extLst>
          </p:cNvPr>
          <p:cNvGrpSpPr/>
          <p:nvPr/>
        </p:nvGrpSpPr>
        <p:grpSpPr>
          <a:xfrm>
            <a:off x="4203192" y="1779162"/>
            <a:ext cx="3785616" cy="1098725"/>
            <a:chOff x="3364992" y="191177"/>
            <a:chExt cx="3785616" cy="1098725"/>
          </a:xfrm>
        </p:grpSpPr>
        <p:sp>
          <p:nvSpPr>
            <p:cNvPr id="18" name="Rectangle: Rounded Corners 17">
              <a:extLst>
                <a:ext uri="{FF2B5EF4-FFF2-40B4-BE49-F238E27FC236}">
                  <a16:creationId xmlns:a16="http://schemas.microsoft.com/office/drawing/2014/main" id="{A403F421-6B78-07DA-4AB0-E765C9DDF7E4}"/>
                </a:ext>
              </a:extLst>
            </p:cNvPr>
            <p:cNvSpPr/>
            <p:nvPr/>
          </p:nvSpPr>
          <p:spPr>
            <a:xfrm>
              <a:off x="3364992" y="191177"/>
              <a:ext cx="3785616" cy="109872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9" name="Rectangle: Rounded Corners 4">
              <a:extLst>
                <a:ext uri="{FF2B5EF4-FFF2-40B4-BE49-F238E27FC236}">
                  <a16:creationId xmlns:a16="http://schemas.microsoft.com/office/drawing/2014/main" id="{48E0675B-C4BB-C146-C30C-9F7C327D2ED4}"/>
                </a:ext>
              </a:extLst>
            </p:cNvPr>
            <p:cNvSpPr txBox="1"/>
            <p:nvPr/>
          </p:nvSpPr>
          <p:spPr>
            <a:xfrm>
              <a:off x="3418627" y="244812"/>
              <a:ext cx="3678346" cy="991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prstClr val="white"/>
                  </a:solidFill>
                  <a:effectLst/>
                  <a:uLnTx/>
                  <a:uFillTx/>
                  <a:latin typeface="Bahnschrift Light SemiCondensed"/>
                  <a:ea typeface="+mn-ea"/>
                  <a:cs typeface="+mn-cs"/>
                </a:rPr>
                <a:t>Early identification and intervention are crucial</a:t>
              </a:r>
            </a:p>
          </p:txBody>
        </p:sp>
      </p:grpSp>
      <p:grpSp>
        <p:nvGrpSpPr>
          <p:cNvPr id="6" name="Group 5">
            <a:extLst>
              <a:ext uri="{FF2B5EF4-FFF2-40B4-BE49-F238E27FC236}">
                <a16:creationId xmlns:a16="http://schemas.microsoft.com/office/drawing/2014/main" id="{EAC5C6BE-45C3-9E3C-4FF6-A5DDA68EB847}"/>
              </a:ext>
            </a:extLst>
          </p:cNvPr>
          <p:cNvGrpSpPr/>
          <p:nvPr/>
        </p:nvGrpSpPr>
        <p:grpSpPr>
          <a:xfrm>
            <a:off x="4203192" y="2879656"/>
            <a:ext cx="3785616" cy="1098725"/>
            <a:chOff x="3364992" y="1291671"/>
            <a:chExt cx="3785616" cy="1098725"/>
          </a:xfrm>
        </p:grpSpPr>
        <p:sp>
          <p:nvSpPr>
            <p:cNvPr id="16" name="Rectangle: Rounded Corners 15">
              <a:extLst>
                <a:ext uri="{FF2B5EF4-FFF2-40B4-BE49-F238E27FC236}">
                  <a16:creationId xmlns:a16="http://schemas.microsoft.com/office/drawing/2014/main" id="{67B22B1C-AC35-54DC-1009-12567903BD2E}"/>
                </a:ext>
              </a:extLst>
            </p:cNvPr>
            <p:cNvSpPr/>
            <p:nvPr/>
          </p:nvSpPr>
          <p:spPr>
            <a:xfrm>
              <a:off x="3364992" y="1291671"/>
              <a:ext cx="3785616" cy="1098725"/>
            </a:xfrm>
            <a:prstGeom prst="roundRect">
              <a:avLst/>
            </a:prstGeom>
          </p:spPr>
          <p:style>
            <a:lnRef idx="2">
              <a:schemeClr val="lt1">
                <a:hueOff val="0"/>
                <a:satOff val="0"/>
                <a:lumOff val="0"/>
                <a:alphaOff val="0"/>
              </a:schemeClr>
            </a:lnRef>
            <a:fillRef idx="1">
              <a:schemeClr val="accent2">
                <a:hueOff val="-485121"/>
                <a:satOff val="-27976"/>
                <a:lumOff val="2876"/>
                <a:alphaOff val="0"/>
              </a:schemeClr>
            </a:fillRef>
            <a:effectRef idx="0">
              <a:schemeClr val="accent2">
                <a:hueOff val="-485121"/>
                <a:satOff val="-27976"/>
                <a:lumOff val="2876"/>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7" name="Rectangle: Rounded Corners 6">
              <a:extLst>
                <a:ext uri="{FF2B5EF4-FFF2-40B4-BE49-F238E27FC236}">
                  <a16:creationId xmlns:a16="http://schemas.microsoft.com/office/drawing/2014/main" id="{B5EBEC1E-C59A-E050-E2CD-68AEE4579938}"/>
                </a:ext>
              </a:extLst>
            </p:cNvPr>
            <p:cNvSpPr txBox="1"/>
            <p:nvPr/>
          </p:nvSpPr>
          <p:spPr>
            <a:xfrm>
              <a:off x="3418627" y="1345306"/>
              <a:ext cx="3678346" cy="991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err="1">
                  <a:ln>
                    <a:noFill/>
                  </a:ln>
                  <a:solidFill>
                    <a:prstClr val="white"/>
                  </a:solidFill>
                  <a:effectLst/>
                  <a:uLnTx/>
                  <a:uFillTx/>
                  <a:latin typeface="Bahnschrift Light SemiCondensed"/>
                  <a:ea typeface="+mn-ea"/>
                  <a:cs typeface="+mn-cs"/>
                </a:rPr>
                <a:t>Familiarise</a:t>
              </a:r>
              <a:r>
                <a:rPr kumimoji="0" lang="en-US" sz="2200" b="0" i="0" u="none" strike="noStrike" kern="1200" cap="none" spc="0" normalizeH="0" baseline="0" noProof="0">
                  <a:ln>
                    <a:noFill/>
                  </a:ln>
                  <a:solidFill>
                    <a:prstClr val="white"/>
                  </a:solidFill>
                  <a:effectLst/>
                  <a:uLnTx/>
                  <a:uFillTx/>
                  <a:latin typeface="Bahnschrift Light SemiCondensed"/>
                  <a:ea typeface="+mn-ea"/>
                  <a:cs typeface="+mn-cs"/>
                </a:rPr>
                <a:t> yourself with milestones and red flags</a:t>
              </a:r>
            </a:p>
          </p:txBody>
        </p:sp>
      </p:grpSp>
      <p:grpSp>
        <p:nvGrpSpPr>
          <p:cNvPr id="7" name="Group 6">
            <a:extLst>
              <a:ext uri="{FF2B5EF4-FFF2-40B4-BE49-F238E27FC236}">
                <a16:creationId xmlns:a16="http://schemas.microsoft.com/office/drawing/2014/main" id="{62B5F138-EA40-C9F8-8074-100BD668BBE3}"/>
              </a:ext>
            </a:extLst>
          </p:cNvPr>
          <p:cNvGrpSpPr/>
          <p:nvPr/>
        </p:nvGrpSpPr>
        <p:grpSpPr>
          <a:xfrm>
            <a:off x="4203192" y="3978700"/>
            <a:ext cx="3785616" cy="1098725"/>
            <a:chOff x="3364992" y="2390715"/>
            <a:chExt cx="3785616" cy="1098725"/>
          </a:xfrm>
        </p:grpSpPr>
        <p:sp>
          <p:nvSpPr>
            <p:cNvPr id="11" name="Rectangle: Rounded Corners 10">
              <a:extLst>
                <a:ext uri="{FF2B5EF4-FFF2-40B4-BE49-F238E27FC236}">
                  <a16:creationId xmlns:a16="http://schemas.microsoft.com/office/drawing/2014/main" id="{F2613F68-ADCD-8AB9-5693-538A35F99C90}"/>
                </a:ext>
              </a:extLst>
            </p:cNvPr>
            <p:cNvSpPr/>
            <p:nvPr/>
          </p:nvSpPr>
          <p:spPr>
            <a:xfrm>
              <a:off x="3364992" y="2390715"/>
              <a:ext cx="3785616" cy="1098725"/>
            </a:xfrm>
            <a:prstGeom prst="roundRect">
              <a:avLst/>
            </a:prstGeom>
          </p:spPr>
          <p:style>
            <a:lnRef idx="2">
              <a:schemeClr val="lt1">
                <a:hueOff val="0"/>
                <a:satOff val="0"/>
                <a:lumOff val="0"/>
                <a:alphaOff val="0"/>
              </a:schemeClr>
            </a:lnRef>
            <a:fillRef idx="1">
              <a:schemeClr val="accent2">
                <a:hueOff val="-970242"/>
                <a:satOff val="-55952"/>
                <a:lumOff val="5752"/>
                <a:alphaOff val="0"/>
              </a:schemeClr>
            </a:fillRef>
            <a:effectRef idx="0">
              <a:schemeClr val="accent2">
                <a:hueOff val="-970242"/>
                <a:satOff val="-55952"/>
                <a:lumOff val="5752"/>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2" name="Rectangle: Rounded Corners 8">
              <a:extLst>
                <a:ext uri="{FF2B5EF4-FFF2-40B4-BE49-F238E27FC236}">
                  <a16:creationId xmlns:a16="http://schemas.microsoft.com/office/drawing/2014/main" id="{68BCF6E2-908D-4D9A-DBBA-15210C06CE1B}"/>
                </a:ext>
              </a:extLst>
            </p:cNvPr>
            <p:cNvSpPr txBox="1"/>
            <p:nvPr/>
          </p:nvSpPr>
          <p:spPr>
            <a:xfrm>
              <a:off x="3418627" y="2444350"/>
              <a:ext cx="3678346" cy="991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prstClr val="white"/>
                  </a:solidFill>
                  <a:effectLst/>
                  <a:uLnTx/>
                  <a:uFillTx/>
                  <a:latin typeface="Bahnschrift Light SemiCondensed"/>
                  <a:ea typeface="+mn-ea"/>
                  <a:cs typeface="+mn-cs"/>
                </a:rPr>
                <a:t>Use available tools for screening</a:t>
              </a:r>
            </a:p>
          </p:txBody>
        </p:sp>
      </p:grpSp>
      <p:grpSp>
        <p:nvGrpSpPr>
          <p:cNvPr id="8" name="Group 7">
            <a:extLst>
              <a:ext uri="{FF2B5EF4-FFF2-40B4-BE49-F238E27FC236}">
                <a16:creationId xmlns:a16="http://schemas.microsoft.com/office/drawing/2014/main" id="{4795E5F5-37A9-285F-23C1-0B263A357146}"/>
              </a:ext>
            </a:extLst>
          </p:cNvPr>
          <p:cNvGrpSpPr/>
          <p:nvPr/>
        </p:nvGrpSpPr>
        <p:grpSpPr>
          <a:xfrm>
            <a:off x="4203192" y="5053538"/>
            <a:ext cx="3785616" cy="1098725"/>
            <a:chOff x="3364992" y="3465553"/>
            <a:chExt cx="3785616" cy="1098725"/>
          </a:xfrm>
        </p:grpSpPr>
        <p:sp>
          <p:nvSpPr>
            <p:cNvPr id="9" name="Rectangle: Rounded Corners 8">
              <a:extLst>
                <a:ext uri="{FF2B5EF4-FFF2-40B4-BE49-F238E27FC236}">
                  <a16:creationId xmlns:a16="http://schemas.microsoft.com/office/drawing/2014/main" id="{F717458B-9C0A-9DB7-EA37-FCB4A076F609}"/>
                </a:ext>
              </a:extLst>
            </p:cNvPr>
            <p:cNvSpPr/>
            <p:nvPr/>
          </p:nvSpPr>
          <p:spPr>
            <a:xfrm>
              <a:off x="3364992" y="3465553"/>
              <a:ext cx="3785616" cy="1098725"/>
            </a:xfrm>
            <a:prstGeom prst="roundRect">
              <a:avLst/>
            </a:pr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10" name="Rectangle: Rounded Corners 10">
              <a:extLst>
                <a:ext uri="{FF2B5EF4-FFF2-40B4-BE49-F238E27FC236}">
                  <a16:creationId xmlns:a16="http://schemas.microsoft.com/office/drawing/2014/main" id="{9C417F49-EE97-3907-F172-3BC78C26F798}"/>
                </a:ext>
              </a:extLst>
            </p:cNvPr>
            <p:cNvSpPr txBox="1"/>
            <p:nvPr/>
          </p:nvSpPr>
          <p:spPr>
            <a:xfrm>
              <a:off x="3418627" y="3519188"/>
              <a:ext cx="3678346" cy="991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prstClr val="white"/>
                  </a:solidFill>
                  <a:effectLst/>
                  <a:uLnTx/>
                  <a:uFillTx/>
                  <a:latin typeface="Bahnschrift Light SemiCondensed"/>
                  <a:ea typeface="+mn-ea"/>
                  <a:cs typeface="+mn-cs"/>
                </a:rPr>
                <a:t>Partner with families and specialists for comprehensive care</a:t>
              </a:r>
            </a:p>
          </p:txBody>
        </p:sp>
      </p:grpSp>
    </p:spTree>
    <p:extLst>
      <p:ext uri="{BB962C8B-B14F-4D97-AF65-F5344CB8AC3E}">
        <p14:creationId xmlns:p14="http://schemas.microsoft.com/office/powerpoint/2010/main" val="9574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sp>
        <p:nvSpPr>
          <p:cNvPr id="2" name="Title 1">
            <a:extLst>
              <a:ext uri="{FF2B5EF4-FFF2-40B4-BE49-F238E27FC236}">
                <a16:creationId xmlns:a16="http://schemas.microsoft.com/office/drawing/2014/main" id="{74757F57-AA46-A087-EB67-D747A642CA68}"/>
              </a:ext>
            </a:extLst>
          </p:cNvPr>
          <p:cNvSpPr>
            <a:spLocks noGrp="1"/>
          </p:cNvSpPr>
          <p:nvPr>
            <p:ph type="title"/>
          </p:nvPr>
        </p:nvSpPr>
        <p:spPr>
          <a:xfrm>
            <a:off x="838199" y="459863"/>
            <a:ext cx="10601739" cy="762650"/>
          </a:xfrm>
        </p:spPr>
        <p:txBody>
          <a:bodyPr>
            <a:normAutofit fontScale="90000"/>
          </a:bodyPr>
          <a:lstStyle/>
          <a:p>
            <a:pPr algn="ctr"/>
            <a:r>
              <a:rPr lang="en-US" sz="4400" b="1" i="0" kern="1200">
                <a:solidFill>
                  <a:schemeClr val="bg1"/>
                </a:solidFill>
                <a:effectLst/>
                <a:latin typeface="+mj-lt"/>
                <a:ea typeface="+mj-ea"/>
                <a:cs typeface="+mj-cs"/>
              </a:rPr>
              <a:t>Early identification and management of developmental delay in children</a:t>
            </a:r>
            <a:endParaRPr lang="en-AU">
              <a:solidFill>
                <a:schemeClr val="bg1"/>
              </a:solidFill>
            </a:endParaRPr>
          </a:p>
        </p:txBody>
      </p:sp>
      <p:sp>
        <p:nvSpPr>
          <p:cNvPr id="18" name="Rectangle: Rounded Corners 17">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SemiCondensed"/>
              <a:ea typeface="+mn-ea"/>
              <a:cs typeface="+mn-cs"/>
            </a:endParaRPr>
          </a:p>
        </p:txBody>
      </p:sp>
      <p:graphicFrame>
        <p:nvGraphicFramePr>
          <p:cNvPr id="19" name="Content Placeholder 2">
            <a:extLst>
              <a:ext uri="{FF2B5EF4-FFF2-40B4-BE49-F238E27FC236}">
                <a16:creationId xmlns:a16="http://schemas.microsoft.com/office/drawing/2014/main" id="{BC2980C7-66F5-7E19-64D5-E54C41A11205}"/>
              </a:ext>
            </a:extLst>
          </p:cNvPr>
          <p:cNvGraphicFramePr>
            <a:graphicFrameLocks noGrp="1"/>
          </p:cNvGraphicFramePr>
          <p:nvPr>
            <p:ph idx="1"/>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7670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miling at the camera&#10;&#10;Description automatically generated">
            <a:extLst>
              <a:ext uri="{FF2B5EF4-FFF2-40B4-BE49-F238E27FC236}">
                <a16:creationId xmlns:a16="http://schemas.microsoft.com/office/drawing/2014/main" id="{0FDA5C80-B682-EF76-4FBA-9FE90E6510DA}"/>
              </a:ext>
            </a:extLst>
          </p:cNvPr>
          <p:cNvPicPr>
            <a:picLocks noChangeAspect="1"/>
          </p:cNvPicPr>
          <p:nvPr/>
        </p:nvPicPr>
        <p:blipFill>
          <a:blip r:embed="rId3"/>
          <a:stretch>
            <a:fillRect/>
          </a:stretch>
        </p:blipFill>
        <p:spPr>
          <a:xfrm>
            <a:off x="232317" y="961937"/>
            <a:ext cx="11959683" cy="5547442"/>
          </a:xfrm>
          <a:prstGeom prst="rect">
            <a:avLst/>
          </a:prstGeom>
        </p:spPr>
      </p:pic>
      <p:sp>
        <p:nvSpPr>
          <p:cNvPr id="3" name="TextBox 2">
            <a:extLst>
              <a:ext uri="{FF2B5EF4-FFF2-40B4-BE49-F238E27FC236}">
                <a16:creationId xmlns:a16="http://schemas.microsoft.com/office/drawing/2014/main" id="{40199DF3-4CC0-DE83-5451-7FB87B20D6D6}"/>
              </a:ext>
            </a:extLst>
          </p:cNvPr>
          <p:cNvSpPr txBox="1"/>
          <p:nvPr/>
        </p:nvSpPr>
        <p:spPr>
          <a:xfrm>
            <a:off x="2061879" y="411025"/>
            <a:ext cx="9991148" cy="110799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900" b="1" i="0" u="none" strike="noStrike" kern="1200" cap="none" spc="0" normalizeH="0" baseline="0" noProof="0" err="1">
                <a:ln>
                  <a:noFill/>
                </a:ln>
                <a:solidFill>
                  <a:srgbClr val="656565"/>
                </a:solidFill>
                <a:effectLst/>
                <a:uLnTx/>
                <a:uFillTx/>
                <a:latin typeface="Roboto Condensed"/>
                <a:ea typeface="Roboto Condensed"/>
                <a:cs typeface="Roboto Condensed"/>
              </a:rPr>
              <a:t>HealthPathways</a:t>
            </a:r>
            <a:r>
              <a:rPr kumimoji="0" lang="en-AU" sz="1900" b="1" i="0" u="none" strike="noStrike" kern="1200" cap="none" spc="0" normalizeH="0" baseline="0" noProof="0">
                <a:ln>
                  <a:noFill/>
                </a:ln>
                <a:solidFill>
                  <a:srgbClr val="656565"/>
                </a:solidFill>
                <a:effectLst/>
                <a:uLnTx/>
                <a:uFillTx/>
                <a:latin typeface="Roboto Condensed"/>
                <a:ea typeface="Roboto Condensed"/>
                <a:cs typeface="Roboto Condensed"/>
              </a:rPr>
              <a:t> – Early identification and management of developmental delay in children</a:t>
            </a:r>
            <a:endParaRPr kumimoji="0" lang="en-US" sz="1900" b="1" i="0" u="none" strike="noStrike" kern="1200" cap="none" spc="0" normalizeH="0" baseline="0" noProof="0">
              <a:ln>
                <a:noFill/>
              </a:ln>
              <a:solidFill>
                <a:srgbClr val="656565"/>
              </a:solidFill>
              <a:effectLst/>
              <a:uLnTx/>
              <a:uFillTx/>
              <a:latin typeface="Roboto Condensed"/>
              <a:ea typeface="Roboto Condensed"/>
              <a:cs typeface="Roboto Condense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900" b="1" i="0" u="none" strike="noStrike" kern="1200" cap="none" spc="0" normalizeH="0" baseline="0" noProof="0">
              <a:ln>
                <a:noFill/>
              </a:ln>
              <a:solidFill>
                <a:srgbClr val="656565"/>
              </a:solidFill>
              <a:effectLst/>
              <a:uLnTx/>
              <a:uFillTx/>
              <a:latin typeface="Roboto Condensed"/>
              <a:ea typeface="Roboto Condensed"/>
              <a:cs typeface="Roboto Condense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1" i="0" u="none" strike="noStrike" kern="1200" cap="none" spc="0" normalizeH="0" baseline="0" noProof="0">
              <a:ln>
                <a:noFill/>
              </a:ln>
              <a:solidFill>
                <a:srgbClr val="656565"/>
              </a:solidFill>
              <a:effectLst/>
              <a:uLnTx/>
              <a:uFillTx/>
              <a:latin typeface="Roboto Condensed" panose="02000000000000000000" pitchFamily="2" charset="0"/>
              <a:ea typeface="Roboto Condensed"/>
              <a:cs typeface="Roboto Condensed"/>
            </a:endParaRPr>
          </a:p>
        </p:txBody>
      </p:sp>
      <p:sp>
        <p:nvSpPr>
          <p:cNvPr id="4" name="Speech Bubble: Oval 3">
            <a:extLst>
              <a:ext uri="{FF2B5EF4-FFF2-40B4-BE49-F238E27FC236}">
                <a16:creationId xmlns:a16="http://schemas.microsoft.com/office/drawing/2014/main" id="{FF994BD2-203F-D18E-455E-E5845DD0DE76}"/>
              </a:ext>
            </a:extLst>
          </p:cNvPr>
          <p:cNvSpPr/>
          <p:nvPr/>
        </p:nvSpPr>
        <p:spPr>
          <a:xfrm rot="221867">
            <a:off x="10599348" y="3427728"/>
            <a:ext cx="1971569" cy="2082243"/>
          </a:xfrm>
          <a:prstGeom prst="wedgeEllipseCallout">
            <a:avLst>
              <a:gd name="adj1" fmla="val -31330"/>
              <a:gd name="adj2" fmla="val 75021"/>
            </a:avLst>
          </a:prstGeom>
          <a:ln w="38100">
            <a:solidFill>
              <a:srgbClr val="079BD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4D787C7-0BB3-E55D-5AB6-EEEBD6E29958}"/>
              </a:ext>
            </a:extLst>
          </p:cNvPr>
          <p:cNvSpPr txBox="1"/>
          <p:nvPr/>
        </p:nvSpPr>
        <p:spPr>
          <a:xfrm>
            <a:off x="10749168" y="3729796"/>
            <a:ext cx="1886362"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t>Click ‘Send Feedback’ to add comments and questions about this pathway.</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59B2B7D4-FCCA-88D6-E94C-9B1AEFDDC5C1}"/>
              </a:ext>
            </a:extLst>
          </p:cNvPr>
          <p:cNvCxnSpPr>
            <a:cxnSpLocks/>
          </p:cNvCxnSpPr>
          <p:nvPr/>
        </p:nvCxnSpPr>
        <p:spPr>
          <a:xfrm>
            <a:off x="14422" y="3598241"/>
            <a:ext cx="367228" cy="254653"/>
          </a:xfrm>
          <a:prstGeom prst="straightConnector1">
            <a:avLst/>
          </a:prstGeom>
          <a:ln w="38100">
            <a:solidFill>
              <a:srgbClr val="92D050"/>
            </a:solidFill>
            <a:tailEnd type="triangle"/>
          </a:ln>
        </p:spPr>
        <p:style>
          <a:lnRef idx="1">
            <a:schemeClr val="accent6"/>
          </a:lnRef>
          <a:fillRef idx="0">
            <a:schemeClr val="accent6"/>
          </a:fillRef>
          <a:effectRef idx="0">
            <a:schemeClr val="accent6"/>
          </a:effectRef>
          <a:fontRef idx="minor">
            <a:schemeClr val="tx1"/>
          </a:fontRef>
        </p:style>
      </p:cxnSp>
      <p:cxnSp>
        <p:nvCxnSpPr>
          <p:cNvPr id="22" name="Straight Arrow Connector 21">
            <a:extLst>
              <a:ext uri="{FF2B5EF4-FFF2-40B4-BE49-F238E27FC236}">
                <a16:creationId xmlns:a16="http://schemas.microsoft.com/office/drawing/2014/main" id="{7249F915-968E-0BF3-2EA9-84774D790946}"/>
              </a:ext>
            </a:extLst>
          </p:cNvPr>
          <p:cNvCxnSpPr>
            <a:cxnSpLocks/>
          </p:cNvCxnSpPr>
          <p:nvPr/>
        </p:nvCxnSpPr>
        <p:spPr>
          <a:xfrm>
            <a:off x="13493" y="4509819"/>
            <a:ext cx="434135" cy="253326"/>
          </a:xfrm>
          <a:prstGeom prst="straightConnector1">
            <a:avLst/>
          </a:prstGeom>
          <a:ln w="38100">
            <a:solidFill>
              <a:srgbClr val="92D050"/>
            </a:solidFill>
            <a:tailEnd type="triangle"/>
          </a:ln>
        </p:spPr>
        <p:style>
          <a:lnRef idx="1">
            <a:schemeClr val="accent6"/>
          </a:lnRef>
          <a:fillRef idx="0">
            <a:schemeClr val="accent6"/>
          </a:fillRef>
          <a:effectRef idx="0">
            <a:schemeClr val="accent6"/>
          </a:effectRef>
          <a:fontRef idx="minor">
            <a:schemeClr val="tx1"/>
          </a:fontRef>
        </p:style>
      </p:cxnSp>
      <p:cxnSp>
        <p:nvCxnSpPr>
          <p:cNvPr id="24" name="Straight Arrow Connector 23">
            <a:extLst>
              <a:ext uri="{FF2B5EF4-FFF2-40B4-BE49-F238E27FC236}">
                <a16:creationId xmlns:a16="http://schemas.microsoft.com/office/drawing/2014/main" id="{5842C32C-6285-CA4F-881D-D73EA2FFBE75}"/>
              </a:ext>
            </a:extLst>
          </p:cNvPr>
          <p:cNvCxnSpPr>
            <a:cxnSpLocks/>
          </p:cNvCxnSpPr>
          <p:nvPr/>
        </p:nvCxnSpPr>
        <p:spPr>
          <a:xfrm>
            <a:off x="46814" y="4041270"/>
            <a:ext cx="357935" cy="220669"/>
          </a:xfrm>
          <a:prstGeom prst="straightConnector1">
            <a:avLst/>
          </a:prstGeom>
          <a:ln w="38100">
            <a:solidFill>
              <a:srgbClr val="92D050"/>
            </a:solidFill>
            <a:tailEnd type="triangle"/>
          </a:ln>
        </p:spPr>
        <p:style>
          <a:lnRef idx="1">
            <a:schemeClr val="accent6"/>
          </a:lnRef>
          <a:fillRef idx="0">
            <a:schemeClr val="accent6"/>
          </a:fillRef>
          <a:effectRef idx="0">
            <a:schemeClr val="accent6"/>
          </a:effectRef>
          <a:fontRef idx="minor">
            <a:schemeClr val="tx1"/>
          </a:fontRef>
        </p:style>
      </p:cxnSp>
      <p:sp>
        <p:nvSpPr>
          <p:cNvPr id="7" name="Rectangle 6">
            <a:extLst>
              <a:ext uri="{FF2B5EF4-FFF2-40B4-BE49-F238E27FC236}">
                <a16:creationId xmlns:a16="http://schemas.microsoft.com/office/drawing/2014/main" id="{1400CAD3-1A46-63D1-507A-5FF7801F80ED}"/>
              </a:ext>
            </a:extLst>
          </p:cNvPr>
          <p:cNvSpPr/>
          <p:nvPr/>
        </p:nvSpPr>
        <p:spPr>
          <a:xfrm>
            <a:off x="3602781" y="961428"/>
            <a:ext cx="1654246" cy="306925"/>
          </a:xfrm>
          <a:prstGeom prst="rect">
            <a:avLst/>
          </a:prstGeom>
          <a:solidFill>
            <a:srgbClr val="C5E0B4">
              <a:alpha val="23000"/>
            </a:srgbClr>
          </a:solidFill>
          <a:ln>
            <a:solidFill>
              <a:schemeClr val="accent6">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72325B4-D64F-7C5A-7580-F983AFA2929C}"/>
              </a:ext>
            </a:extLst>
          </p:cNvPr>
          <p:cNvSpPr/>
          <p:nvPr/>
        </p:nvSpPr>
        <p:spPr>
          <a:xfrm flipV="1">
            <a:off x="342641" y="3727230"/>
            <a:ext cx="1939632" cy="2161078"/>
          </a:xfrm>
          <a:prstGeom prst="rect">
            <a:avLst/>
          </a:prstGeom>
          <a:solidFill>
            <a:srgbClr val="C5E0B4">
              <a:alpha val="23000"/>
            </a:srgbClr>
          </a:solidFill>
          <a:ln>
            <a:solidFill>
              <a:schemeClr val="accent6">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039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25A260-0A6D-113A-4797-2189FB86730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5374C8A-1F39-6547-8533-258B8730A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678D0DA3-B23C-1E50-3790-2E23F7251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25DAC98D-1702-DE58-6B69-D7E92A6716A1}"/>
              </a:ext>
            </a:extLst>
          </p:cNvPr>
          <p:cNvSpPr>
            <a:spLocks noGrp="1"/>
          </p:cNvSpPr>
          <p:nvPr>
            <p:ph type="title"/>
          </p:nvPr>
        </p:nvSpPr>
        <p:spPr>
          <a:xfrm>
            <a:off x="686834" y="1153572"/>
            <a:ext cx="3200400" cy="4461163"/>
          </a:xfrm>
        </p:spPr>
        <p:txBody>
          <a:bodyPr>
            <a:normAutofit/>
          </a:bodyPr>
          <a:lstStyle/>
          <a:p>
            <a:r>
              <a:rPr lang="en-US" b="1">
                <a:solidFill>
                  <a:srgbClr val="FFFFFF"/>
                </a:solidFill>
              </a:rPr>
              <a:t>Resources</a:t>
            </a:r>
          </a:p>
        </p:txBody>
      </p:sp>
      <p:sp>
        <p:nvSpPr>
          <p:cNvPr id="12" name="Arc 11">
            <a:extLst>
              <a:ext uri="{FF2B5EF4-FFF2-40B4-BE49-F238E27FC236}">
                <a16:creationId xmlns:a16="http://schemas.microsoft.com/office/drawing/2014/main" id="{907F067C-D983-7109-6789-8F83A9D1C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7" name="Content Placeholder 4">
            <a:extLst>
              <a:ext uri="{FF2B5EF4-FFF2-40B4-BE49-F238E27FC236}">
                <a16:creationId xmlns:a16="http://schemas.microsoft.com/office/drawing/2014/main" id="{16A30849-CEFC-B164-4270-1712F83DE4A3}"/>
              </a:ext>
            </a:extLst>
          </p:cNvPr>
          <p:cNvSpPr txBox="1">
            <a:spLocks/>
          </p:cNvSpPr>
          <p:nvPr/>
        </p:nvSpPr>
        <p:spPr>
          <a:xfrm>
            <a:off x="4165921" y="137753"/>
            <a:ext cx="8027042" cy="6718580"/>
          </a:xfrm>
          <a:prstGeom prst="rect">
            <a:avLst/>
          </a:prstGeom>
        </p:spPr>
        <p:txBody>
          <a:bodyPr vert="horz" lIns="91440" tIns="45720" rIns="91440" bIns="45720" numCol="2" spcCol="360000" rtlCol="0" anchor="t">
            <a:normAutofit fontScale="85000" lnSpcReduction="10000"/>
          </a:bodyPr>
          <a:lstStyle>
            <a:lvl1pPr marL="0" indent="0" algn="l" defTabSz="914400" rtl="0" eaLnBrk="1" latinLnBrk="0" hangingPunct="1">
              <a:lnSpc>
                <a:spcPct val="90000"/>
              </a:lnSpc>
              <a:spcBef>
                <a:spcPts val="1000"/>
              </a:spcBef>
              <a:buFont typeface="Arial"/>
              <a:buNone/>
              <a:defRPr sz="2000" b="1" kern="1200" baseline="0">
                <a:solidFill>
                  <a:schemeClr val="tx1"/>
                </a:solidFill>
                <a:latin typeface="+mn-lt"/>
                <a:ea typeface="+mn-ea"/>
                <a:cs typeface="+mn-cs"/>
              </a:defRPr>
            </a:lvl1pPr>
            <a:lvl2pPr marL="36000" indent="-277200" algn="l" defTabSz="914400" rtl="0" eaLnBrk="1" latinLnBrk="0" hangingPunct="1">
              <a:lnSpc>
                <a:spcPct val="100000"/>
              </a:lnSpc>
              <a:spcBef>
                <a:spcPts val="500"/>
              </a:spcBef>
              <a:buFont typeface="Arial"/>
              <a:buChar char="•"/>
              <a:defRPr sz="2400" kern="1200" baseline="0">
                <a:solidFill>
                  <a:schemeClr val="tx1"/>
                </a:solidFill>
                <a:latin typeface="+mn-lt"/>
                <a:ea typeface="+mn-ea"/>
                <a:cs typeface="+mn-cs"/>
              </a:defRPr>
            </a:lvl2pPr>
            <a:lvl3pPr marL="576000" indent="-277200" algn="l" defTabSz="914400" rtl="0" eaLnBrk="1" latinLnBrk="0" hangingPunct="1">
              <a:lnSpc>
                <a:spcPct val="100000"/>
              </a:lnSpc>
              <a:spcBef>
                <a:spcPts val="500"/>
              </a:spcBef>
              <a:buFont typeface="Arial"/>
              <a:buChar char="•"/>
              <a:defRPr sz="2000" kern="1200" baseline="0">
                <a:solidFill>
                  <a:schemeClr val="tx1"/>
                </a:solidFill>
                <a:latin typeface="+mn-lt"/>
                <a:ea typeface="+mn-ea"/>
                <a:cs typeface="+mn-cs"/>
              </a:defRPr>
            </a:lvl3pPr>
            <a:lvl4pPr marL="864000" indent="-277200" algn="l" defTabSz="914400" rtl="0" eaLnBrk="1" latinLnBrk="0" hangingPunct="1">
              <a:lnSpc>
                <a:spcPct val="100000"/>
              </a:lnSpc>
              <a:spcBef>
                <a:spcPts val="500"/>
              </a:spcBef>
              <a:buFont typeface="Arial"/>
              <a:buChar char="•"/>
              <a:defRPr sz="1800" kern="1200">
                <a:solidFill>
                  <a:schemeClr val="tx1"/>
                </a:solidFill>
                <a:latin typeface="+mn-lt"/>
                <a:ea typeface="+mn-ea"/>
                <a:cs typeface="+mn-cs"/>
              </a:defRPr>
            </a:lvl4pPr>
            <a:lvl5pPr marL="1152000" indent="-277200" algn="l" defTabSz="914400" rtl="0" eaLnBrk="1" latinLnBrk="0" hangingPunct="1">
              <a:lnSpc>
                <a:spcPct val="10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ea typeface="+mn-lt"/>
                <a:cs typeface="+mn-lt"/>
              </a:rPr>
              <a:t>Resources </a:t>
            </a:r>
            <a:endParaRPr lang="en-US"/>
          </a:p>
          <a:p>
            <a:r>
              <a:rPr lang="en-US">
                <a:ea typeface="+mn-lt"/>
                <a:cs typeface="+mn-lt"/>
              </a:rPr>
              <a:t>Starting Blocks</a:t>
            </a:r>
            <a:endParaRPr lang="en-US"/>
          </a:p>
          <a:p>
            <a:r>
              <a:rPr lang="en-US" b="0">
                <a:ea typeface="+mn-lt"/>
                <a:cs typeface="+mn-lt"/>
              </a:rPr>
              <a:t>National resource base on early childhood education and care.</a:t>
            </a:r>
            <a:endParaRPr lang="en-US"/>
          </a:p>
          <a:p>
            <a:r>
              <a:rPr lang="en-US" b="0">
                <a:ea typeface="+mn-lt"/>
                <a:cs typeface="+mn-lt"/>
                <a:hlinkClick r:id="rId2"/>
              </a:rPr>
              <a:t>https://www.startingblocks.gov.au</a:t>
            </a:r>
            <a:endParaRPr lang="en-US"/>
          </a:p>
          <a:p>
            <a:r>
              <a:rPr lang="en-US">
                <a:ea typeface="+mn-lt"/>
                <a:cs typeface="+mn-lt"/>
              </a:rPr>
              <a:t>Raising Children Network </a:t>
            </a:r>
            <a:endParaRPr lang="en-US"/>
          </a:p>
          <a:p>
            <a:r>
              <a:rPr lang="en-US" b="0">
                <a:ea typeface="+mn-lt"/>
                <a:cs typeface="+mn-lt"/>
              </a:rPr>
              <a:t>A wide range of resources for parents and caregivers.</a:t>
            </a:r>
            <a:endParaRPr lang="en-US"/>
          </a:p>
          <a:p>
            <a:r>
              <a:rPr lang="en-US" b="0">
                <a:ea typeface="+mn-lt"/>
                <a:cs typeface="+mn-lt"/>
                <a:hlinkClick r:id="rId3"/>
              </a:rPr>
              <a:t>https://raisingchildren.net.au/guides/a-z-health-reference/developmental-delay</a:t>
            </a:r>
            <a:endParaRPr lang="en-US"/>
          </a:p>
          <a:p>
            <a:r>
              <a:rPr lang="en-US">
                <a:ea typeface="+mn-lt"/>
                <a:cs typeface="+mn-lt"/>
              </a:rPr>
              <a:t>Disability Gateway</a:t>
            </a:r>
            <a:endParaRPr lang="en-US"/>
          </a:p>
          <a:p>
            <a:r>
              <a:rPr lang="en-US" b="0">
                <a:ea typeface="+mn-lt"/>
                <a:cs typeface="+mn-lt"/>
              </a:rPr>
              <a:t>Federal government website with comprehensive information and resources on topics relating to disability.</a:t>
            </a:r>
            <a:endParaRPr lang="en-US"/>
          </a:p>
          <a:p>
            <a:r>
              <a:rPr lang="en-US" b="0">
                <a:ea typeface="+mn-lt"/>
                <a:cs typeface="+mn-lt"/>
                <a:hlinkClick r:id="rId4"/>
              </a:rPr>
              <a:t>https://www.disabilitygateway.gov.au/</a:t>
            </a:r>
            <a:endParaRPr lang="en-US"/>
          </a:p>
          <a:p>
            <a:r>
              <a:rPr lang="en-US">
                <a:ea typeface="+mn-lt"/>
                <a:cs typeface="+mn-lt"/>
              </a:rPr>
              <a:t>The A-List</a:t>
            </a:r>
            <a:endParaRPr lang="en-US"/>
          </a:p>
          <a:p>
            <a:r>
              <a:rPr lang="en-US" b="0">
                <a:ea typeface="+mn-lt"/>
                <a:cs typeface="+mn-lt"/>
              </a:rPr>
              <a:t>Resources and information on autism.</a:t>
            </a:r>
            <a:endParaRPr lang="en-US"/>
          </a:p>
          <a:p>
            <a:r>
              <a:rPr lang="en-US" b="0">
                <a:ea typeface="+mn-lt"/>
                <a:cs typeface="+mn-lt"/>
                <a:hlinkClick r:id="rId5"/>
              </a:rPr>
              <a:t>https://www.mycarespace.com.au/alist</a:t>
            </a:r>
            <a:endParaRPr lang="en-US"/>
          </a:p>
          <a:p>
            <a:r>
              <a:rPr lang="en-US">
                <a:ea typeface="+mn-lt"/>
                <a:cs typeface="+mn-lt"/>
              </a:rPr>
              <a:t>Just Like You</a:t>
            </a:r>
            <a:endParaRPr lang="en-US"/>
          </a:p>
          <a:p>
            <a:r>
              <a:rPr lang="en-US" b="0">
                <a:ea typeface="+mn-lt"/>
                <a:cs typeface="+mn-lt"/>
              </a:rPr>
              <a:t>A program that educates primary school aged students on inclusivity and disability.  </a:t>
            </a:r>
            <a:endParaRPr lang="en-US"/>
          </a:p>
          <a:p>
            <a:r>
              <a:rPr lang="en-US" b="0">
                <a:ea typeface="+mn-lt"/>
                <a:cs typeface="+mn-lt"/>
                <a:hlinkClick r:id="rId6"/>
              </a:rPr>
              <a:t>https://www.justlikeyou.org.au</a:t>
            </a:r>
            <a:endParaRPr lang="en-US"/>
          </a:p>
          <a:p>
            <a:r>
              <a:rPr lang="en-US">
                <a:ea typeface="+mn-lt"/>
                <a:cs typeface="+mn-lt"/>
              </a:rPr>
              <a:t>All Play </a:t>
            </a:r>
            <a:endParaRPr lang="en-US"/>
          </a:p>
          <a:p>
            <a:r>
              <a:rPr lang="en-US" b="0">
                <a:ea typeface="+mn-lt"/>
                <a:cs typeface="+mn-lt"/>
              </a:rPr>
              <a:t>Evidence-based resources to help parents, teachers, coaches, carers and health professionals working with children with developmental challenges.</a:t>
            </a:r>
            <a:endParaRPr lang="en-US"/>
          </a:p>
          <a:p>
            <a:r>
              <a:rPr lang="en-US" b="0">
                <a:ea typeface="+mn-lt"/>
                <a:cs typeface="+mn-lt"/>
                <a:hlinkClick r:id="rId7"/>
              </a:rPr>
              <a:t>https://allplay.org.au</a:t>
            </a:r>
            <a:endParaRPr lang="en-US"/>
          </a:p>
          <a:p>
            <a:r>
              <a:rPr lang="en-US">
                <a:ea typeface="+mn-lt"/>
                <a:cs typeface="+mn-lt"/>
              </a:rPr>
              <a:t>Playgroup Australia</a:t>
            </a:r>
            <a:endParaRPr lang="en-US"/>
          </a:p>
          <a:p>
            <a:r>
              <a:rPr lang="en-US" b="0">
                <a:ea typeface="+mn-lt"/>
                <a:cs typeface="+mn-lt"/>
              </a:rPr>
              <a:t>Playgroup Australia is a not-for-profit </a:t>
            </a:r>
            <a:r>
              <a:rPr lang="en-US" b="0" err="1">
                <a:ea typeface="+mn-lt"/>
                <a:cs typeface="+mn-lt"/>
              </a:rPr>
              <a:t>organisation</a:t>
            </a:r>
            <a:r>
              <a:rPr lang="en-US" b="0">
                <a:ea typeface="+mn-lt"/>
                <a:cs typeface="+mn-lt"/>
              </a:rPr>
              <a:t> and contains resource and research on playgroups, and links to state playgroup </a:t>
            </a:r>
            <a:r>
              <a:rPr lang="en-US" b="0" err="1">
                <a:ea typeface="+mn-lt"/>
                <a:cs typeface="+mn-lt"/>
              </a:rPr>
              <a:t>organisations</a:t>
            </a:r>
            <a:r>
              <a:rPr lang="en-US" b="0">
                <a:ea typeface="+mn-lt"/>
                <a:cs typeface="+mn-lt"/>
              </a:rPr>
              <a:t>.</a:t>
            </a:r>
            <a:endParaRPr lang="en-US"/>
          </a:p>
          <a:p>
            <a:r>
              <a:rPr lang="en-US" b="0">
                <a:ea typeface="+mn-lt"/>
                <a:cs typeface="+mn-lt"/>
                <a:hlinkClick r:id="rId8"/>
              </a:rPr>
              <a:t>https://playgroupaustralia.org.au</a:t>
            </a:r>
            <a:endParaRPr lang="en-US"/>
          </a:p>
          <a:p>
            <a:r>
              <a:rPr lang="en-US">
                <a:ea typeface="+mn-lt"/>
                <a:cs typeface="+mn-lt"/>
              </a:rPr>
              <a:t>Parent support groups –</a:t>
            </a:r>
            <a:endParaRPr lang="en-US"/>
          </a:p>
          <a:p>
            <a:r>
              <a:rPr lang="en-US" b="0">
                <a:ea typeface="+mn-lt"/>
                <a:cs typeface="+mn-lt"/>
              </a:rPr>
              <a:t>MyTime is a place where parents can share ideas and experiences with others who understand. It is for all parents and carers of children under the age of 18 who need a higher level of care than other children. They run various groups with facilitators and is free. </a:t>
            </a:r>
            <a:endParaRPr lang="en-US"/>
          </a:p>
          <a:p>
            <a:r>
              <a:rPr lang="en-US" b="0">
                <a:ea typeface="+mn-lt"/>
                <a:cs typeface="+mn-lt"/>
                <a:hlinkClick r:id="rId9"/>
              </a:rPr>
              <a:t>https://www.mytime.net.au/</a:t>
            </a:r>
            <a:r>
              <a:rPr lang="en-US" b="0">
                <a:ea typeface="+mn-lt"/>
                <a:cs typeface="+mn-lt"/>
              </a:rPr>
              <a:t> </a:t>
            </a:r>
            <a:endParaRPr lang="en-US"/>
          </a:p>
          <a:p>
            <a:endParaRPr lang="en-US">
              <a:ea typeface="Calibri"/>
              <a:cs typeface="Calibri"/>
            </a:endParaRPr>
          </a:p>
        </p:txBody>
      </p:sp>
    </p:spTree>
    <p:extLst>
      <p:ext uri="{BB962C8B-B14F-4D97-AF65-F5344CB8AC3E}">
        <p14:creationId xmlns:p14="http://schemas.microsoft.com/office/powerpoint/2010/main" val="29885357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FC198-A24F-0669-15F1-BF0EE9895F9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3F989C4-D9F3-0CE8-AA72-E2F5AF84FB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3048" y="3244334"/>
            <a:ext cx="12188952" cy="369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10" name="Freeform: Shape 9">
            <a:extLst>
              <a:ext uri="{FF2B5EF4-FFF2-40B4-BE49-F238E27FC236}">
                <a16:creationId xmlns:a16="http://schemas.microsoft.com/office/drawing/2014/main" id="{D4BBA1F9-E889-9B3B-70B2-0A5FB05B6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panose="020B0604020104020204" pitchFamily="34" charset="0"/>
              <a:ea typeface="+mn-ea"/>
              <a:cs typeface="+mn-cs"/>
            </a:endParaRPr>
          </a:p>
        </p:txBody>
      </p:sp>
      <p:sp>
        <p:nvSpPr>
          <p:cNvPr id="2" name="Title 1">
            <a:extLst>
              <a:ext uri="{FF2B5EF4-FFF2-40B4-BE49-F238E27FC236}">
                <a16:creationId xmlns:a16="http://schemas.microsoft.com/office/drawing/2014/main" id="{8E2287DD-DF6F-1821-CDE4-C0BD44AF70AE}"/>
              </a:ext>
            </a:extLst>
          </p:cNvPr>
          <p:cNvSpPr>
            <a:spLocks noGrp="1"/>
          </p:cNvSpPr>
          <p:nvPr>
            <p:ph type="title"/>
          </p:nvPr>
        </p:nvSpPr>
        <p:spPr>
          <a:xfrm>
            <a:off x="484277" y="2108482"/>
            <a:ext cx="3200400" cy="3159012"/>
          </a:xfrm>
        </p:spPr>
        <p:txBody>
          <a:bodyPr>
            <a:normAutofit/>
          </a:bodyPr>
          <a:lstStyle/>
          <a:p>
            <a:r>
              <a:rPr lang="en-US" b="1">
                <a:solidFill>
                  <a:srgbClr val="FFFFFF"/>
                </a:solidFill>
              </a:rPr>
              <a:t>Resources</a:t>
            </a:r>
          </a:p>
        </p:txBody>
      </p:sp>
      <p:sp>
        <p:nvSpPr>
          <p:cNvPr id="12" name="Arc 11">
            <a:extLst>
              <a:ext uri="{FF2B5EF4-FFF2-40B4-BE49-F238E27FC236}">
                <a16:creationId xmlns:a16="http://schemas.microsoft.com/office/drawing/2014/main" id="{B69B965C-F592-17C5-5D24-0AD0F869A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pic>
        <p:nvPicPr>
          <p:cNvPr id="6" name="Picture 5" descr="A child playing with a toy&#10;&#10;Description automatically generated">
            <a:extLst>
              <a:ext uri="{FF2B5EF4-FFF2-40B4-BE49-F238E27FC236}">
                <a16:creationId xmlns:a16="http://schemas.microsoft.com/office/drawing/2014/main" id="{01EC4E84-F598-F484-93C1-726A4CDD8551}"/>
              </a:ext>
            </a:extLst>
          </p:cNvPr>
          <p:cNvPicPr>
            <a:picLocks noChangeAspect="1"/>
          </p:cNvPicPr>
          <p:nvPr/>
        </p:nvPicPr>
        <p:blipFill>
          <a:blip r:embed="rId2"/>
          <a:stretch>
            <a:fillRect/>
          </a:stretch>
        </p:blipFill>
        <p:spPr>
          <a:xfrm>
            <a:off x="6511180" y="226671"/>
            <a:ext cx="5419966" cy="3539925"/>
          </a:xfrm>
          <a:prstGeom prst="rect">
            <a:avLst/>
          </a:prstGeom>
        </p:spPr>
      </p:pic>
      <p:sp>
        <p:nvSpPr>
          <p:cNvPr id="13" name="TextBox 12">
            <a:extLst>
              <a:ext uri="{FF2B5EF4-FFF2-40B4-BE49-F238E27FC236}">
                <a16:creationId xmlns:a16="http://schemas.microsoft.com/office/drawing/2014/main" id="{78C5F85F-3EA5-783D-3106-EA4716A3B0D3}"/>
              </a:ext>
            </a:extLst>
          </p:cNvPr>
          <p:cNvSpPr txBox="1"/>
          <p:nvPr/>
        </p:nvSpPr>
        <p:spPr>
          <a:xfrm>
            <a:off x="4074922" y="4331917"/>
            <a:ext cx="78582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alibri" charset="0"/>
                <a:ea typeface="Calibri" charset="0"/>
                <a:cs typeface="Calibri" charset="0"/>
                <a:hlinkClick r:id="rId3"/>
              </a:rPr>
              <a:t>https://www.ndis.gov.au/understanding/families-and-carers/early-childhood-approach-children-younger-9/developmental-delay-and-early-childhood-approach</a:t>
            </a:r>
            <a:endParaRPr lang="en-US"/>
          </a:p>
        </p:txBody>
      </p:sp>
      <p:sp>
        <p:nvSpPr>
          <p:cNvPr id="14" name="Content Placeholder 4">
            <a:extLst>
              <a:ext uri="{FF2B5EF4-FFF2-40B4-BE49-F238E27FC236}">
                <a16:creationId xmlns:a16="http://schemas.microsoft.com/office/drawing/2014/main" id="{4B70B687-E724-8B1F-E176-D4AD6130AE48}"/>
              </a:ext>
            </a:extLst>
          </p:cNvPr>
          <p:cNvSpPr>
            <a:spLocks noChangeAspect="1"/>
          </p:cNvSpPr>
          <p:nvPr/>
        </p:nvSpPr>
        <p:spPr>
          <a:xfrm>
            <a:off x="3471440" y="388535"/>
            <a:ext cx="6194383" cy="738328"/>
          </a:xfrm>
          <a:prstGeom prst="rect">
            <a:avLst/>
          </a:prstGeom>
        </p:spPr>
        <p:txBody>
          <a:bodyPr vert="horz" lIns="91440" tIns="45720" rIns="91440" bIns="45720" numCol="2" spcCol="360000" rtlCol="0" anchor="t">
            <a:noAutofit/>
          </a:bodyPr>
          <a:lstStyle>
            <a:lvl1pPr marL="0" indent="0" algn="l" defTabSz="914400" rtl="0" eaLnBrk="1" latinLnBrk="0" hangingPunct="1">
              <a:lnSpc>
                <a:spcPct val="90000"/>
              </a:lnSpc>
              <a:spcBef>
                <a:spcPts val="1000"/>
              </a:spcBef>
              <a:buFont typeface="Arial"/>
              <a:buNone/>
              <a:defRPr sz="2000" b="1" kern="1200" baseline="0">
                <a:solidFill>
                  <a:schemeClr val="tx1"/>
                </a:solidFill>
                <a:latin typeface="+mn-lt"/>
                <a:ea typeface="+mn-ea"/>
                <a:cs typeface="+mn-cs"/>
              </a:defRPr>
            </a:lvl1pPr>
            <a:lvl2pPr marL="36000" indent="-277200" algn="l" defTabSz="914400" rtl="0" eaLnBrk="1" latinLnBrk="0" hangingPunct="1">
              <a:lnSpc>
                <a:spcPct val="100000"/>
              </a:lnSpc>
              <a:spcBef>
                <a:spcPts val="500"/>
              </a:spcBef>
              <a:buFont typeface="Arial"/>
              <a:buChar char="•"/>
              <a:defRPr sz="2400" kern="1200" baseline="0">
                <a:solidFill>
                  <a:schemeClr val="tx1"/>
                </a:solidFill>
                <a:latin typeface="+mn-lt"/>
                <a:ea typeface="+mn-ea"/>
                <a:cs typeface="+mn-cs"/>
              </a:defRPr>
            </a:lvl2pPr>
            <a:lvl3pPr marL="576000" indent="-277200" algn="l" defTabSz="914400" rtl="0" eaLnBrk="1" latinLnBrk="0" hangingPunct="1">
              <a:lnSpc>
                <a:spcPct val="100000"/>
              </a:lnSpc>
              <a:spcBef>
                <a:spcPts val="500"/>
              </a:spcBef>
              <a:buFont typeface="Arial"/>
              <a:buChar char="•"/>
              <a:defRPr sz="2000" kern="1200" baseline="0">
                <a:solidFill>
                  <a:schemeClr val="tx1"/>
                </a:solidFill>
                <a:latin typeface="+mn-lt"/>
                <a:ea typeface="+mn-ea"/>
                <a:cs typeface="+mn-cs"/>
              </a:defRPr>
            </a:lvl3pPr>
            <a:lvl4pPr marL="864000" indent="-277200" algn="l" defTabSz="914400" rtl="0" eaLnBrk="1" latinLnBrk="0" hangingPunct="1">
              <a:lnSpc>
                <a:spcPct val="100000"/>
              </a:lnSpc>
              <a:spcBef>
                <a:spcPts val="500"/>
              </a:spcBef>
              <a:buFont typeface="Arial"/>
              <a:buChar char="•"/>
              <a:defRPr sz="1800" kern="1200">
                <a:solidFill>
                  <a:schemeClr val="tx1"/>
                </a:solidFill>
                <a:latin typeface="+mn-lt"/>
                <a:ea typeface="+mn-ea"/>
                <a:cs typeface="+mn-cs"/>
              </a:defRPr>
            </a:lvl4pPr>
            <a:lvl5pPr marL="874800" indent="0" algn="l" defTabSz="914400" rtl="0" eaLnBrk="1" latinLnBrk="0" hangingPunct="1">
              <a:lnSpc>
                <a:spcPct val="100000"/>
              </a:lnSpc>
              <a:spcBef>
                <a:spcPts val="500"/>
              </a:spcBef>
              <a:buFont typeface="Arial"/>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a:solidFill>
                  <a:schemeClr val="accent1">
                    <a:lumMod val="49000"/>
                  </a:schemeClr>
                </a:solidFill>
                <a:latin typeface="+mj-lt"/>
                <a:ea typeface="+mj-ea"/>
                <a:cs typeface="+mj-cs"/>
              </a:rPr>
              <a:t>NDIS</a:t>
            </a:r>
            <a:r>
              <a:rPr lang="en-US" sz="3600">
                <a:solidFill>
                  <a:schemeClr val="accent1">
                    <a:lumMod val="49000"/>
                  </a:schemeClr>
                </a:solidFill>
                <a:ea typeface="+mn-lt"/>
                <a:cs typeface="+mn-lt"/>
              </a:rPr>
              <a:t> </a:t>
            </a:r>
            <a:r>
              <a:rPr lang="en-US" sz="3600">
                <a:solidFill>
                  <a:schemeClr val="accent1">
                    <a:lumMod val="49000"/>
                  </a:schemeClr>
                </a:solidFill>
                <a:latin typeface="+mj-lt"/>
                <a:ea typeface="+mj-ea"/>
                <a:cs typeface="+mj-cs"/>
              </a:rPr>
              <a:t>funding</a:t>
            </a:r>
            <a:r>
              <a:rPr lang="en-US" sz="3600">
                <a:solidFill>
                  <a:schemeClr val="accent1">
                    <a:lumMod val="49000"/>
                  </a:schemeClr>
                </a:solidFill>
                <a:ea typeface="+mn-lt"/>
                <a:cs typeface="+mn-lt"/>
              </a:rPr>
              <a:t> </a:t>
            </a:r>
            <a:endParaRPr lang="en-US" sz="3600">
              <a:solidFill>
                <a:schemeClr val="accent1">
                  <a:lumMod val="49000"/>
                </a:schemeClr>
              </a:solidFill>
            </a:endParaRPr>
          </a:p>
          <a:p>
            <a:endParaRPr lang="en-US" b="0">
              <a:ea typeface="Calibri"/>
              <a:cs typeface="Calibri"/>
            </a:endParaRPr>
          </a:p>
          <a:p>
            <a:endParaRPr lang="en-US" b="0">
              <a:ea typeface="Calibri"/>
              <a:cs typeface="Calibri"/>
            </a:endParaRPr>
          </a:p>
          <a:p>
            <a:endParaRPr lang="en-US" b="0">
              <a:ea typeface="Calibri"/>
              <a:cs typeface="Calibri"/>
            </a:endParaRPr>
          </a:p>
          <a:p>
            <a:endParaRPr lang="en-US">
              <a:ea typeface="Calibri"/>
              <a:cs typeface="Calibri"/>
            </a:endParaRPr>
          </a:p>
        </p:txBody>
      </p:sp>
    </p:spTree>
    <p:extLst>
      <p:ext uri="{BB962C8B-B14F-4D97-AF65-F5344CB8AC3E}">
        <p14:creationId xmlns:p14="http://schemas.microsoft.com/office/powerpoint/2010/main" val="28754544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0A2E29-0AF2-9A03-02DC-A7ED779AD4A1}"/>
              </a:ext>
            </a:extLst>
          </p:cNvPr>
          <p:cNvSpPr>
            <a:spLocks noGrp="1"/>
          </p:cNvSpPr>
          <p:nvPr>
            <p:ph type="sldNum" sz="quarter" idx="12"/>
          </p:nvPr>
        </p:nvSpPr>
        <p:spPr/>
        <p:txBody>
          <a:bodyPr/>
          <a:lstStyle/>
          <a:p>
            <a:fld id="{1D9C6D5D-413B-1747-BC44-7A8BB2CB6B63}" type="slidenum">
              <a:rPr lang="en-US" smtClean="0"/>
              <a:pPr/>
              <a:t>72</a:t>
            </a:fld>
            <a:endParaRPr lang="en-US"/>
          </a:p>
        </p:txBody>
      </p:sp>
      <p:sp>
        <p:nvSpPr>
          <p:cNvPr id="6" name="Title 5">
            <a:extLst>
              <a:ext uri="{FF2B5EF4-FFF2-40B4-BE49-F238E27FC236}">
                <a16:creationId xmlns:a16="http://schemas.microsoft.com/office/drawing/2014/main" id="{967EA02E-38E4-4F96-8007-B01A122A04E3}"/>
              </a:ext>
            </a:extLst>
          </p:cNvPr>
          <p:cNvSpPr>
            <a:spLocks noGrp="1"/>
          </p:cNvSpPr>
          <p:nvPr>
            <p:ph type="title"/>
          </p:nvPr>
        </p:nvSpPr>
        <p:spPr>
          <a:xfrm>
            <a:off x="657508" y="393929"/>
            <a:ext cx="10515600" cy="771277"/>
          </a:xfrm>
        </p:spPr>
        <p:txBody>
          <a:bodyPr/>
          <a:lstStyle/>
          <a:p>
            <a:r>
              <a:rPr lang="en-US"/>
              <a:t>Session Conclusion</a:t>
            </a:r>
            <a:endParaRPr lang="en-AU"/>
          </a:p>
        </p:txBody>
      </p:sp>
      <p:sp>
        <p:nvSpPr>
          <p:cNvPr id="5" name="TextBox 4">
            <a:extLst>
              <a:ext uri="{FF2B5EF4-FFF2-40B4-BE49-F238E27FC236}">
                <a16:creationId xmlns:a16="http://schemas.microsoft.com/office/drawing/2014/main" id="{D6C353F3-44E2-209E-14BA-CC256F2F0D88}"/>
              </a:ext>
            </a:extLst>
          </p:cNvPr>
          <p:cNvSpPr txBox="1"/>
          <p:nvPr/>
        </p:nvSpPr>
        <p:spPr>
          <a:xfrm>
            <a:off x="4052799" y="1428526"/>
            <a:ext cx="7571077" cy="3638945"/>
          </a:xfrm>
          <a:prstGeom prst="rect">
            <a:avLst/>
          </a:prstGeom>
          <a:noFill/>
        </p:spPr>
        <p:txBody>
          <a:bodyPr wrap="square" lIns="91440" tIns="45720" rIns="91440" bIns="45720" anchor="t">
            <a:spAutoFit/>
          </a:bodyPr>
          <a:lstStyle/>
          <a:p>
            <a:pPr>
              <a:lnSpc>
                <a:spcPct val="90000"/>
              </a:lnSpc>
              <a:spcBef>
                <a:spcPts val="1000"/>
              </a:spcBef>
              <a:buFont typeface="Arial"/>
              <a:defRPr/>
            </a:pPr>
            <a:r>
              <a:rPr lang="en-AU" sz="2200" i="1">
                <a:solidFill>
                  <a:srgbClr val="04355E"/>
                </a:solidFill>
                <a:cs typeface="Calibri"/>
              </a:rPr>
              <a:t>You will receive a post session email within a week which </a:t>
            </a:r>
            <a:endParaRPr lang="en-AU" sz="2200" i="1">
              <a:solidFill>
                <a:srgbClr val="23B17D"/>
              </a:solidFill>
              <a:cs typeface="Calibri"/>
            </a:endParaRPr>
          </a:p>
          <a:p>
            <a:pPr marL="0" marR="0" lvl="0" indent="0" algn="l" defTabSz="914400">
              <a:lnSpc>
                <a:spcPct val="90000"/>
              </a:lnSpc>
              <a:spcBef>
                <a:spcPts val="1000"/>
              </a:spcBef>
              <a:spcAft>
                <a:spcPts val="0"/>
              </a:spcAft>
              <a:buClrTx/>
              <a:buSzTx/>
              <a:buFont typeface="Arial"/>
              <a:buNone/>
              <a:tabLst/>
              <a:defRPr/>
            </a:pPr>
            <a:r>
              <a:rPr lang="en-AU" sz="2200" i="1">
                <a:solidFill>
                  <a:srgbClr val="04355E"/>
                </a:solidFill>
                <a:cs typeface="Calibri"/>
              </a:rPr>
              <a:t>will include slides and resources discussed during this session.</a:t>
            </a:r>
            <a:endParaRPr lang="en-AU"/>
          </a:p>
          <a:p>
            <a:pPr marR="0" lvl="0" algn="l" defTabSz="914400" rtl="0" eaLnBrk="1" fontAlgn="auto" latinLnBrk="0" hangingPunct="1">
              <a:lnSpc>
                <a:spcPct val="90000"/>
              </a:lnSpc>
              <a:spcBef>
                <a:spcPts val="1000"/>
              </a:spcBef>
              <a:spcAft>
                <a:spcPts val="0"/>
              </a:spcAft>
              <a:buClrTx/>
              <a:buSzTx/>
              <a:tabLst/>
              <a:defRPr/>
            </a:pPr>
            <a:r>
              <a:rPr lang="en-AU" sz="2000" i="1">
                <a:solidFill>
                  <a:srgbClr val="23B17D"/>
                </a:solidFill>
                <a:cs typeface="Calibri"/>
              </a:rPr>
              <a:t>Attendance certificate will be received within 4-6 weeks.</a:t>
            </a:r>
          </a:p>
          <a:p>
            <a:pPr>
              <a:lnSpc>
                <a:spcPct val="90000"/>
              </a:lnSpc>
              <a:spcBef>
                <a:spcPts val="1000"/>
              </a:spcBef>
              <a:defRPr/>
            </a:pPr>
            <a:r>
              <a:rPr lang="en-AU" sz="2000" i="1">
                <a:solidFill>
                  <a:srgbClr val="23B17D"/>
                </a:solidFill>
                <a:cs typeface="Calibri"/>
              </a:rPr>
              <a:t>RACGP CPD will be uploaded within 30 days.</a:t>
            </a:r>
          </a:p>
          <a:p>
            <a:pPr>
              <a:lnSpc>
                <a:spcPct val="90000"/>
              </a:lnSpc>
              <a:spcBef>
                <a:spcPts val="1000"/>
              </a:spcBef>
              <a:defRPr/>
            </a:pPr>
            <a:endParaRPr lang="en-AU" sz="2000" i="1">
              <a:solidFill>
                <a:srgbClr val="23B17D"/>
              </a:solidFill>
              <a:cs typeface="Calibri"/>
            </a:endParaRPr>
          </a:p>
          <a:p>
            <a:pPr>
              <a:lnSpc>
                <a:spcPct val="90000"/>
              </a:lnSpc>
              <a:spcBef>
                <a:spcPts val="1000"/>
              </a:spcBef>
              <a:defRPr/>
            </a:pPr>
            <a:endParaRPr lang="en-AU" sz="2200" i="1">
              <a:solidFill>
                <a:srgbClr val="23B17D"/>
              </a:solidFill>
              <a:cs typeface="Calibri"/>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AU" sz="2200" i="1">
                <a:solidFill>
                  <a:srgbClr val="23B17D"/>
                </a:solidFill>
                <a:cs typeface="Calibri"/>
              </a:rPr>
              <a:t>To attend further education sessions, visit,</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AU" sz="2200" i="1">
                <a:solidFill>
                  <a:srgbClr val="23B17D"/>
                </a:solidFill>
                <a:cs typeface="Calibri"/>
              </a:rPr>
              <a:t> </a:t>
            </a:r>
            <a:r>
              <a:rPr lang="en-AU" sz="2200">
                <a:solidFill>
                  <a:schemeClr val="tx1">
                    <a:lumMod val="65000"/>
                    <a:lumOff val="35000"/>
                  </a:schemeClr>
                </a:solidFill>
                <a:cs typeface="Calibri"/>
                <a:hlinkClick r:id="rId2"/>
              </a:rPr>
              <a:t>https://nwmphn.org.au/resources-events/events/</a:t>
            </a:r>
            <a:r>
              <a:rPr lang="en-AU" sz="2000">
                <a:solidFill>
                  <a:schemeClr val="tx1">
                    <a:lumMod val="65000"/>
                    <a:lumOff val="35000"/>
                  </a:schemeClr>
                </a:solidFill>
                <a:cs typeface="Calibri"/>
              </a:rPr>
              <a:t>	</a:t>
            </a:r>
            <a:endParaRPr lang="en-AU" sz="2000" i="1">
              <a:solidFill>
                <a:srgbClr val="23B17D"/>
              </a:solidFill>
              <a:cs typeface="Calibri"/>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lang="en-AU" sz="1200" i="1">
              <a:solidFill>
                <a:srgbClr val="23B17D"/>
              </a:solidFill>
              <a:cs typeface="Calibri"/>
            </a:endParaRPr>
          </a:p>
        </p:txBody>
      </p:sp>
      <p:sp>
        <p:nvSpPr>
          <p:cNvPr id="12" name="TextBox 11">
            <a:extLst>
              <a:ext uri="{FF2B5EF4-FFF2-40B4-BE49-F238E27FC236}">
                <a16:creationId xmlns:a16="http://schemas.microsoft.com/office/drawing/2014/main" id="{AA1CE542-EA61-4062-BE5E-1D11F1DC449A}"/>
              </a:ext>
            </a:extLst>
          </p:cNvPr>
          <p:cNvSpPr txBox="1"/>
          <p:nvPr/>
        </p:nvSpPr>
        <p:spPr>
          <a:xfrm>
            <a:off x="9415981" y="1774479"/>
            <a:ext cx="1937819" cy="1258431"/>
          </a:xfrm>
          <a:prstGeom prst="rect">
            <a:avLst/>
          </a:prstGeom>
        </p:spPr>
        <p:txBody>
          <a:bodyPr vert="horz" wrap="square" lIns="91440" tIns="45720" rIns="91440" bIns="45720" rtlCol="0">
            <a:normAutofit/>
          </a:bodyPr>
          <a:lstStyle/>
          <a:p>
            <a:endParaRPr lang="en-AU" sz="1600" b="1" i="0">
              <a:latin typeface="Calibri" charset="0"/>
              <a:ea typeface="Calibri" charset="0"/>
              <a:cs typeface="Calibri" charset="0"/>
            </a:endParaRPr>
          </a:p>
        </p:txBody>
      </p:sp>
      <p:sp>
        <p:nvSpPr>
          <p:cNvPr id="14" name="TextBox 13">
            <a:extLst>
              <a:ext uri="{FF2B5EF4-FFF2-40B4-BE49-F238E27FC236}">
                <a16:creationId xmlns:a16="http://schemas.microsoft.com/office/drawing/2014/main" id="{268BC331-42A4-9486-942B-168F954D7F31}"/>
              </a:ext>
            </a:extLst>
          </p:cNvPr>
          <p:cNvSpPr txBox="1"/>
          <p:nvPr/>
        </p:nvSpPr>
        <p:spPr>
          <a:xfrm>
            <a:off x="817870" y="1290756"/>
            <a:ext cx="2886922" cy="96847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sz="1800">
                <a:solidFill>
                  <a:srgbClr val="3BC9D7"/>
                </a:solidFill>
                <a:latin typeface="Calibri"/>
                <a:cs typeface="Calibri"/>
              </a:rPr>
              <a:t>We value your feedback, </a:t>
            </a:r>
            <a:r>
              <a:rPr lang="en-AU" sz="1800">
                <a:solidFill>
                  <a:srgbClr val="3BC9D7"/>
                </a:solidFill>
                <a:latin typeface="Calibri"/>
                <a:cs typeface="Calibri"/>
              </a:rPr>
              <a:t>let us know your thoughts.</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AU" sz="1800">
                <a:solidFill>
                  <a:srgbClr val="3BC9D7"/>
                </a:solidFill>
                <a:latin typeface="Calibri"/>
                <a:cs typeface="Calibri"/>
              </a:rPr>
              <a:t>Scan this QR code</a:t>
            </a:r>
            <a:endParaRPr lang="en-AU" sz="1800">
              <a:solidFill>
                <a:srgbClr val="3BC9D7"/>
              </a:solidFill>
              <a:cs typeface="Calibri"/>
            </a:endParaRPr>
          </a:p>
        </p:txBody>
      </p:sp>
      <p:pic>
        <p:nvPicPr>
          <p:cNvPr id="2" name="Picture 1" descr="A qr code on a white background&#10;&#10;Description automatically generated">
            <a:extLst>
              <a:ext uri="{FF2B5EF4-FFF2-40B4-BE49-F238E27FC236}">
                <a16:creationId xmlns:a16="http://schemas.microsoft.com/office/drawing/2014/main" id="{CCD43514-D80C-6407-A2C4-071629EFE5E5}"/>
              </a:ext>
            </a:extLst>
          </p:cNvPr>
          <p:cNvPicPr>
            <a:picLocks noChangeAspect="1"/>
          </p:cNvPicPr>
          <p:nvPr/>
        </p:nvPicPr>
        <p:blipFill>
          <a:blip r:embed="rId3"/>
          <a:stretch>
            <a:fillRect/>
          </a:stretch>
        </p:blipFill>
        <p:spPr>
          <a:xfrm>
            <a:off x="656139" y="2397165"/>
            <a:ext cx="2893188" cy="2941416"/>
          </a:xfrm>
          <a:prstGeom prst="rect">
            <a:avLst/>
          </a:prstGeom>
        </p:spPr>
      </p:pic>
    </p:spTree>
    <p:extLst>
      <p:ext uri="{BB962C8B-B14F-4D97-AF65-F5344CB8AC3E}">
        <p14:creationId xmlns:p14="http://schemas.microsoft.com/office/powerpoint/2010/main" val="3614421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C5FE7C-963C-6F53-469C-1F153B9573FE}"/>
              </a:ext>
            </a:extLst>
          </p:cNvPr>
          <p:cNvSpPr txBox="1"/>
          <p:nvPr/>
        </p:nvSpPr>
        <p:spPr>
          <a:xfrm flipH="1">
            <a:off x="1987553" y="188959"/>
            <a:ext cx="9883678" cy="80021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900" b="1" i="0" u="none" strike="noStrike" kern="1200" cap="none" spc="0" normalizeH="0" baseline="0" noProof="0" err="1">
                <a:ln>
                  <a:noFill/>
                </a:ln>
                <a:solidFill>
                  <a:srgbClr val="656565"/>
                </a:solidFill>
                <a:effectLst/>
                <a:uLnTx/>
                <a:uFillTx/>
                <a:latin typeface="Roboto Condensed"/>
                <a:ea typeface="Roboto Condensed"/>
                <a:cs typeface="Roboto Condensed"/>
              </a:rPr>
              <a:t>HealthPathways</a:t>
            </a:r>
            <a:r>
              <a:rPr kumimoji="0" lang="en-AU" sz="1900" b="1" i="0" u="none" strike="noStrike" kern="1200" cap="none" spc="0" normalizeH="0" baseline="0" noProof="0">
                <a:ln>
                  <a:noFill/>
                </a:ln>
                <a:solidFill>
                  <a:srgbClr val="656565"/>
                </a:solidFill>
                <a:effectLst/>
                <a:uLnTx/>
                <a:uFillTx/>
                <a:latin typeface="Roboto Condensed"/>
                <a:ea typeface="Roboto Condensed"/>
                <a:cs typeface="Roboto Condensed"/>
              </a:rPr>
              <a:t> –</a:t>
            </a:r>
            <a:r>
              <a:rPr kumimoji="0" lang="en-AU" sz="2300" b="1" i="0" u="none" strike="noStrike" kern="1200" cap="none" spc="0" normalizeH="0" baseline="0" noProof="0">
                <a:ln>
                  <a:noFill/>
                </a:ln>
                <a:solidFill>
                  <a:srgbClr val="656565"/>
                </a:solidFill>
                <a:effectLst/>
                <a:uLnTx/>
                <a:uFillTx/>
                <a:latin typeface="Roboto Condensed"/>
                <a:ea typeface="Roboto Condensed"/>
                <a:cs typeface="Roboto Condensed"/>
              </a:rPr>
              <a:t> </a:t>
            </a:r>
            <a:r>
              <a:rPr kumimoji="0" lang="en-AU" sz="1900" b="1" i="0" u="none" strike="noStrike" kern="1200" cap="none" spc="0" normalizeH="0" baseline="0" noProof="0">
                <a:ln>
                  <a:noFill/>
                </a:ln>
                <a:solidFill>
                  <a:srgbClr val="656565"/>
                </a:solidFill>
                <a:effectLst/>
                <a:uLnTx/>
                <a:uFillTx/>
                <a:latin typeface="Roboto Condensed"/>
                <a:ea typeface="Roboto Condensed"/>
                <a:cs typeface="Roboto Condensed"/>
              </a:rPr>
              <a:t>Early identification and management of developmental delay in children</a:t>
            </a:r>
            <a:endParaRPr kumimoji="0" lang="en-AU" sz="1900" b="0" i="0" u="none" strike="noStrike" kern="1200" cap="none" spc="0" normalizeH="0" baseline="0" noProof="0">
              <a:ln>
                <a:noFill/>
              </a:ln>
              <a:solidFill>
                <a:srgbClr val="000000"/>
              </a:solidFill>
              <a:effectLst/>
              <a:uLnTx/>
              <a:uFillTx/>
              <a:latin typeface="Roboto Condensed"/>
              <a:ea typeface="Roboto Condensed"/>
              <a:cs typeface="Roboto Condensed"/>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300" b="1" i="0" u="none" strike="noStrike" kern="1200" cap="none" spc="0" normalizeH="0" baseline="0" noProof="0">
              <a:ln>
                <a:noFill/>
              </a:ln>
              <a:solidFill>
                <a:srgbClr val="656565"/>
              </a:solidFill>
              <a:effectLst/>
              <a:uLnTx/>
              <a:uFillTx/>
              <a:latin typeface="Roboto Condensed"/>
              <a:ea typeface="Roboto Condensed"/>
              <a:cs typeface="Roboto Condensed"/>
            </a:endParaRPr>
          </a:p>
        </p:txBody>
      </p:sp>
      <p:pic>
        <p:nvPicPr>
          <p:cNvPr id="3" name="Screen Recording 2">
            <a:hlinkClick r:id="" action="ppaction://media"/>
            <a:extLst>
              <a:ext uri="{FF2B5EF4-FFF2-40B4-BE49-F238E27FC236}">
                <a16:creationId xmlns:a16="http://schemas.microsoft.com/office/drawing/2014/main" id="{41E58BF7-F1BA-8603-27EA-826D328429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2080" y="989178"/>
            <a:ext cx="12059920" cy="5406860"/>
          </a:xfrm>
          <a:prstGeom prst="rect">
            <a:avLst/>
          </a:prstGeom>
        </p:spPr>
      </p:pic>
    </p:spTree>
    <p:extLst>
      <p:ext uri="{BB962C8B-B14F-4D97-AF65-F5344CB8AC3E}">
        <p14:creationId xmlns:p14="http://schemas.microsoft.com/office/powerpoint/2010/main" val="425964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A89F6A-F99D-75D1-7BC6-29CC46099C62}"/>
              </a:ext>
            </a:extLst>
          </p:cNvPr>
          <p:cNvSpPr txBox="1"/>
          <p:nvPr/>
        </p:nvSpPr>
        <p:spPr>
          <a:xfrm>
            <a:off x="2456762" y="375070"/>
            <a:ext cx="896773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a:ln>
                  <a:noFill/>
                </a:ln>
                <a:solidFill>
                  <a:srgbClr val="656565"/>
                </a:solidFill>
                <a:effectLst/>
                <a:uLnTx/>
                <a:uFillTx/>
                <a:latin typeface="Roboto Condensed" panose="02000000000000000000" pitchFamily="2" charset="0"/>
                <a:ea typeface="+mn-ea"/>
                <a:cs typeface="+mn-cs"/>
              </a:rPr>
              <a:t>HealthPathways – Relevant Pathways</a:t>
            </a:r>
          </a:p>
        </p:txBody>
      </p:sp>
      <p:sp>
        <p:nvSpPr>
          <p:cNvPr id="7" name="TextBox 6">
            <a:extLst>
              <a:ext uri="{FF2B5EF4-FFF2-40B4-BE49-F238E27FC236}">
                <a16:creationId xmlns:a16="http://schemas.microsoft.com/office/drawing/2014/main" id="{19706337-763A-3DA1-58E6-34CD107BEB97}"/>
              </a:ext>
            </a:extLst>
          </p:cNvPr>
          <p:cNvSpPr txBox="1"/>
          <p:nvPr/>
        </p:nvSpPr>
        <p:spPr>
          <a:xfrm>
            <a:off x="576869" y="1111919"/>
            <a:ext cx="6094520" cy="769544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1" i="0" u="sng" strike="noStrike" kern="1200" cap="none" spc="0" normalizeH="0" baseline="0" noProof="0">
                <a:ln>
                  <a:noFill/>
                </a:ln>
                <a:solidFill>
                  <a:srgbClr val="000000"/>
                </a:solidFill>
                <a:effectLst/>
                <a:uLnTx/>
                <a:uFillTx/>
                <a:latin typeface="Calibri "/>
                <a:ea typeface="+mn-ea"/>
                <a:cs typeface="Calibri"/>
              </a:rPr>
              <a:t>Developmental Concerns-Child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70C0"/>
                </a:solidFill>
                <a:effectLst/>
                <a:uLnTx/>
                <a:uFillTx/>
                <a:latin typeface="Calibri"/>
                <a:ea typeface="Roboto"/>
                <a:cs typeface="Calibri"/>
                <a:hlinkClick r:id="rId3">
                  <a:extLst>
                    <a:ext uri="{A12FA001-AC4F-418D-AE19-62706E023703}">
                      <ahyp:hlinkClr xmlns:ahyp="http://schemas.microsoft.com/office/drawing/2018/hyperlinkcolor" val="tx"/>
                    </a:ext>
                  </a:extLst>
                </a:hlinkClick>
              </a:rPr>
              <a:t>Autism Spectrum Disorder in Children and Adolescents</a:t>
            </a:r>
            <a:endParaRPr kumimoji="0" lang="en-AU" sz="1800" b="0" i="0" u="none" strike="noStrike" kern="1200" cap="none" spc="0" normalizeH="0" baseline="0" noProof="0">
              <a:ln>
                <a:noFill/>
              </a:ln>
              <a:solidFill>
                <a:srgbClr val="0070C0"/>
              </a:solidFill>
              <a:effectLst/>
              <a:uLnTx/>
              <a:uFillTx/>
              <a:latin typeface="Calibri"/>
              <a:ea typeface="Roboto"/>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70C0"/>
                </a:solidFill>
                <a:effectLst/>
                <a:uLnTx/>
                <a:uFillTx/>
                <a:latin typeface="Calibri"/>
                <a:ea typeface="Roboto"/>
                <a:cs typeface="Calibri"/>
                <a:hlinkClick r:id="rId4">
                  <a:extLst>
                    <a:ext uri="{A12FA001-AC4F-418D-AE19-62706E023703}">
                      <ahyp:hlinkClr xmlns:ahyp="http://schemas.microsoft.com/office/drawing/2018/hyperlinkcolor" val="tx"/>
                    </a:ext>
                  </a:extLst>
                </a:hlinkClick>
              </a:rPr>
              <a:t>Developmental Concerns in Early Childhood</a:t>
            </a:r>
            <a:endParaRPr kumimoji="0" lang="en-AU" sz="1800" b="0" i="0" u="none" strike="noStrike" kern="1200" cap="none" spc="0" normalizeH="0" baseline="0" noProof="0">
              <a:ln>
                <a:noFill/>
              </a:ln>
              <a:solidFill>
                <a:srgbClr val="0070C0"/>
              </a:solidFill>
              <a:effectLst/>
              <a:uLnTx/>
              <a:uFillTx/>
              <a:latin typeface="Calibri"/>
              <a:ea typeface="Roboto"/>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70C0"/>
                </a:solidFill>
                <a:effectLst/>
                <a:uLnTx/>
                <a:uFillTx/>
                <a:latin typeface="Calibri"/>
                <a:ea typeface="Roboto"/>
                <a:cs typeface="Calibri"/>
                <a:hlinkClick r:id="rId5">
                  <a:extLst>
                    <a:ext uri="{A12FA001-AC4F-418D-AE19-62706E023703}">
                      <ahyp:hlinkClr xmlns:ahyp="http://schemas.microsoft.com/office/drawing/2018/hyperlinkcolor" val="tx"/>
                    </a:ext>
                  </a:extLst>
                </a:hlinkClick>
              </a:rPr>
              <a:t>Speech and Language Difficulties in Preschoolers</a:t>
            </a:r>
            <a:endParaRPr kumimoji="0" lang="en-AU" sz="1800" b="0" i="0" u="none" strike="noStrike" kern="1200" cap="none" spc="0" normalizeH="0" baseline="0" noProof="0">
              <a:ln>
                <a:noFill/>
              </a:ln>
              <a:solidFill>
                <a:srgbClr val="0070C0"/>
              </a:solidFill>
              <a:effectLst/>
              <a:uLnTx/>
              <a:uFillTx/>
              <a:latin typeface="Calibri"/>
              <a:ea typeface="Roboto"/>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212121"/>
              </a:solidFill>
              <a:effectLst/>
              <a:uLnTx/>
              <a:uFillTx/>
              <a:latin typeface="Roboto"/>
              <a:ea typeface="Roboto"/>
              <a:cs typeface="Roboto"/>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000000"/>
              </a:solidFill>
              <a:effectLst/>
              <a:uLnTx/>
              <a:uFillTx/>
              <a:latin typeface="Roboto"/>
              <a:ea typeface="Roboto"/>
              <a:cs typeface="Robot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1" i="0" u="sng" strike="noStrike" kern="1200" cap="none" spc="0" normalizeH="0" baseline="0" noProof="0">
                <a:ln>
                  <a:noFill/>
                </a:ln>
                <a:solidFill>
                  <a:srgbClr val="000000"/>
                </a:solidFill>
                <a:effectLst/>
                <a:uLnTx/>
                <a:uFillTx/>
                <a:latin typeface="Calibri"/>
                <a:ea typeface="Roboto"/>
                <a:cs typeface="Calibri"/>
              </a:rPr>
              <a:t>Related Pathways</a:t>
            </a:r>
            <a:r>
              <a:rPr kumimoji="0" lang="en-US" sz="1800" b="0" i="0" u="none" strike="noStrike" kern="1200" cap="none" spc="0" normalizeH="0" baseline="0" noProof="0">
                <a:ln>
                  <a:noFill/>
                </a:ln>
                <a:solidFill>
                  <a:srgbClr val="000000"/>
                </a:solidFill>
                <a:effectLst/>
                <a:uLnTx/>
                <a:uFillTx/>
                <a:latin typeface="Calibri"/>
                <a:ea typeface="Roboto"/>
                <a:cs typeface="Calibri"/>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70C0"/>
                </a:solidFill>
                <a:effectLst/>
                <a:uLnTx/>
                <a:uFillTx/>
                <a:latin typeface="Calibri"/>
                <a:ea typeface="Roboto"/>
                <a:cs typeface="Calibri"/>
                <a:hlinkClick r:id="rId6">
                  <a:extLst>
                    <a:ext uri="{A12FA001-AC4F-418D-AE19-62706E023703}">
                      <ahyp:hlinkClr xmlns:ahyp="http://schemas.microsoft.com/office/drawing/2018/hyperlinkcolor" val="tx"/>
                    </a:ext>
                  </a:extLst>
                </a:hlinkClick>
              </a:rPr>
              <a:t>Health Assessment for People with an Intellectual Disability</a:t>
            </a:r>
            <a:r>
              <a:rPr kumimoji="0" lang="en-AU" sz="1800" b="0" i="0" u="none" strike="noStrike" kern="1200" cap="none" spc="0" normalizeH="0" baseline="0" noProof="0">
                <a:ln>
                  <a:noFill/>
                </a:ln>
                <a:solidFill>
                  <a:srgbClr val="0070C0"/>
                </a:solidFill>
                <a:effectLst/>
                <a:uLnTx/>
                <a:uFillTx/>
                <a:latin typeface="Calibri"/>
                <a:ea typeface="Roboto"/>
                <a:cs typeface="Calibri"/>
              </a:rPr>
              <a:t>.</a:t>
            </a:r>
            <a:r>
              <a:rPr kumimoji="0" lang="en-US" sz="1800" b="0" i="0" u="none" strike="noStrike" kern="1200" cap="none" spc="0" normalizeH="0" baseline="0" noProof="0">
                <a:ln>
                  <a:noFill/>
                </a:ln>
                <a:solidFill>
                  <a:srgbClr val="000000"/>
                </a:solidFill>
                <a:effectLst/>
                <a:uLnTx/>
                <a:uFillTx/>
                <a:latin typeface="Calibri"/>
                <a:ea typeface="Roboto"/>
                <a:cs typeface="Calibri"/>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70C0"/>
                </a:solidFill>
                <a:effectLst/>
                <a:uLnTx/>
                <a:uFillTx/>
                <a:latin typeface="Calibri"/>
                <a:ea typeface="Roboto"/>
                <a:cs typeface="Calibri"/>
                <a:hlinkClick r:id="rId7">
                  <a:extLst>
                    <a:ext uri="{A12FA001-AC4F-418D-AE19-62706E023703}">
                      <ahyp:hlinkClr xmlns:ahyp="http://schemas.microsoft.com/office/drawing/2018/hyperlinkcolor" val="tx"/>
                    </a:ext>
                  </a:extLst>
                </a:hlinkClick>
              </a:rPr>
              <a:t>GP Management Plan and Team Care Arrangement</a:t>
            </a:r>
            <a:r>
              <a:rPr kumimoji="0" lang="en-AU" sz="1800" b="0" i="0" u="none" strike="noStrike" kern="1200" cap="none" spc="0" normalizeH="0" baseline="0" noProof="0">
                <a:ln>
                  <a:noFill/>
                </a:ln>
                <a:solidFill>
                  <a:srgbClr val="0070C0"/>
                </a:solidFill>
                <a:effectLst/>
                <a:uLnTx/>
                <a:uFillTx/>
                <a:latin typeface="Calibri"/>
                <a:ea typeface="Roboto"/>
                <a:cs typeface="Calibri"/>
              </a:rPr>
              <a:t>.</a:t>
            </a:r>
            <a:r>
              <a:rPr kumimoji="0" lang="en-US" sz="1800" b="0" i="0" u="none" strike="noStrike" kern="1200" cap="none" spc="0" normalizeH="0" baseline="0" noProof="0">
                <a:ln>
                  <a:noFill/>
                </a:ln>
                <a:solidFill>
                  <a:srgbClr val="000000"/>
                </a:solidFill>
                <a:effectLst/>
                <a:uLnTx/>
                <a:uFillTx/>
                <a:latin typeface="Calibri"/>
                <a:ea typeface="Roboto"/>
                <a:cs typeface="Calibri"/>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70C0"/>
                </a:solidFill>
                <a:effectLst/>
                <a:uLnTx/>
                <a:uFillTx/>
                <a:latin typeface="Calibri"/>
                <a:ea typeface="Roboto"/>
                <a:cs typeface="Calibri"/>
                <a:hlinkClick r:id="rId8">
                  <a:extLst>
                    <a:ext uri="{A12FA001-AC4F-418D-AE19-62706E023703}">
                      <ahyp:hlinkClr xmlns:ahyp="http://schemas.microsoft.com/office/drawing/2018/hyperlinkcolor" val="tx"/>
                    </a:ext>
                  </a:extLst>
                </a:hlinkClick>
              </a:rPr>
              <a:t>Immunisation Services</a:t>
            </a:r>
            <a:r>
              <a:rPr kumimoji="0" lang="en-AU" sz="1800" b="0" i="0" u="none" strike="noStrike" kern="1200" cap="none" spc="0" normalizeH="0" baseline="0" noProof="0">
                <a:ln>
                  <a:noFill/>
                </a:ln>
                <a:solidFill>
                  <a:srgbClr val="000000"/>
                </a:solidFill>
                <a:effectLst/>
                <a:uLnTx/>
                <a:uFillTx/>
                <a:latin typeface="Calibri"/>
                <a:ea typeface="Roboto"/>
                <a:cs typeface="Calibri"/>
              </a:rPr>
              <a:t> </a:t>
            </a:r>
            <a:endParaRPr kumimoji="0" lang="en-US" sz="1800" b="0" i="0" u="none" strike="noStrike" kern="1200" cap="none" spc="0" normalizeH="0" baseline="0" noProof="0">
              <a:ln>
                <a:noFill/>
              </a:ln>
              <a:solidFill>
                <a:srgbClr val="000000"/>
              </a:solidFill>
              <a:effectLst/>
              <a:uLnTx/>
              <a:uFillTx/>
              <a:latin typeface="Calibri"/>
              <a:ea typeface="Roboto"/>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70C0"/>
                </a:solidFill>
                <a:effectLst/>
                <a:uLnTx/>
                <a:uFillTx/>
                <a:latin typeface="Calibri"/>
                <a:ea typeface="Roboto"/>
                <a:cs typeface="Calibri"/>
                <a:hlinkClick r:id="rId9">
                  <a:extLst>
                    <a:ext uri="{A12FA001-AC4F-418D-AE19-62706E023703}">
                      <ahyp:hlinkClr xmlns:ahyp="http://schemas.microsoft.com/office/drawing/2018/hyperlinkcolor" val="tx"/>
                    </a:ext>
                  </a:extLst>
                </a:hlinkClick>
              </a:rPr>
              <a:t>Parent Infant Community Support</a:t>
            </a:r>
            <a:r>
              <a:rPr kumimoji="0" lang="en-AU" sz="1800" b="0" i="0" u="none" strike="noStrike" kern="1200" cap="none" spc="0" normalizeH="0" baseline="0" noProof="0">
                <a:ln>
                  <a:noFill/>
                </a:ln>
                <a:solidFill>
                  <a:srgbClr val="000000"/>
                </a:solidFill>
                <a:effectLst/>
                <a:uLnTx/>
                <a:uFillTx/>
                <a:latin typeface="Calibri"/>
                <a:ea typeface="Roboto"/>
                <a:cs typeface="Calibri"/>
              </a:rPr>
              <a:t> </a:t>
            </a:r>
            <a:endParaRPr kumimoji="0" lang="en-US" sz="1800" b="0" i="0" u="none" strike="noStrike" kern="1200" cap="none" spc="0" normalizeH="0" baseline="0" noProof="0">
              <a:ln>
                <a:noFill/>
              </a:ln>
              <a:solidFill>
                <a:srgbClr val="000000"/>
              </a:solidFill>
              <a:effectLst/>
              <a:uLnTx/>
              <a:uFillTx/>
              <a:latin typeface="Calibri"/>
              <a:ea typeface="Roboto"/>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a:ea typeface="Robot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70C0"/>
                </a:solidFill>
                <a:effectLst/>
                <a:uLnTx/>
                <a:uFillTx/>
                <a:latin typeface="Calibri"/>
                <a:ea typeface="Roboto"/>
                <a:cs typeface="Calibri"/>
                <a:hlinkClick r:id="rId10">
                  <a:extLst>
                    <a:ext uri="{A12FA001-AC4F-418D-AE19-62706E023703}">
                      <ahyp:hlinkClr xmlns:ahyp="http://schemas.microsoft.com/office/drawing/2018/hyperlinkcolor" val="tx"/>
                    </a:ext>
                  </a:extLst>
                </a:hlinkClick>
              </a:rPr>
              <a:t>CPD Hours for HealthPathways Use</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1" i="0" u="sng" strike="noStrike" kern="1200" cap="none" spc="0" normalizeH="0" baseline="0" noProof="0">
              <a:ln>
                <a:noFill/>
              </a:ln>
              <a:solidFill>
                <a:srgbClr val="000000"/>
              </a:solidFill>
              <a:effectLst/>
              <a:uLnTx/>
              <a:uFillTx/>
              <a:latin typeface="Calibri "/>
              <a:ea typeface="Robot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70C0"/>
              </a:solidFill>
              <a:effectLst/>
              <a:uLnTx/>
              <a:uFillTx/>
              <a:latin typeface="Calibri "/>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70C0"/>
              </a:solidFill>
              <a:effectLst/>
              <a:uLnTx/>
              <a:uFillTx/>
              <a:latin typeface="Calibri "/>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70C0"/>
              </a:solidFill>
              <a:effectLst/>
              <a:uLnTx/>
              <a:uFillTx/>
              <a:latin typeface="Calibri "/>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sng" strike="noStrike" kern="1200" cap="none" spc="0" normalizeH="0" baseline="0" noProof="0">
              <a:ln>
                <a:noFill/>
              </a:ln>
              <a:solidFill>
                <a:srgbClr val="0070C0"/>
              </a:solidFill>
              <a:effectLst/>
              <a:uLnTx/>
              <a:uFillTx/>
              <a:latin typeface="Calibri "/>
              <a:ea typeface="Roboto"/>
              <a:cs typeface="Calibri" panose="020F0502020204030204" pitchFamily="34" charset="0"/>
            </a:endParaRPr>
          </a:p>
          <a:p>
            <a:pPr marL="0" marR="0" lvl="0" indent="0" algn="l" defTabSz="914400" rtl="0" eaLnBrk="1" fontAlgn="base" latinLnBrk="0" hangingPunct="1">
              <a:lnSpc>
                <a:spcPct val="105000"/>
              </a:lnSpc>
              <a:spcBef>
                <a:spcPts val="300"/>
              </a:spcBef>
              <a:spcAft>
                <a:spcPts val="200"/>
              </a:spcAft>
              <a:buClrTx/>
              <a:buSzTx/>
              <a:buFontTx/>
              <a:buNone/>
              <a:tabLst/>
              <a:defRPr/>
            </a:pPr>
            <a:endParaRPr kumimoji="0" lang="en-AU" sz="1800" b="1" i="0" u="sng" strike="noStrike" kern="1200" cap="none" spc="0" normalizeH="0" baseline="0" noProof="0">
              <a:ln>
                <a:noFill/>
              </a:ln>
              <a:solidFill>
                <a:srgbClr val="000000"/>
              </a:solidFill>
              <a:effectLst/>
              <a:uLnTx/>
              <a:uFillTx/>
              <a:latin typeface="Calibri "/>
              <a:ea typeface="Robot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70C0"/>
              </a:solidFill>
              <a:effectLst/>
              <a:uLnTx/>
              <a:uFillTx/>
              <a:latin typeface="Roboto" panose="02000000000000000000" pitchFamily="2" charset="0"/>
              <a:ea typeface="Roboto"/>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70C0"/>
              </a:solidFill>
              <a:effectLst/>
              <a:uLnTx/>
              <a:uFillTx/>
              <a:latin typeface="Roboto" panose="02000000000000000000" pitchFamily="2" charset="0"/>
              <a:ea typeface="Roboto"/>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sng" strike="noStrike" kern="1200" cap="none" spc="0" normalizeH="0" baseline="0" noProof="0">
              <a:ln>
                <a:noFill/>
              </a:ln>
              <a:solidFill>
                <a:srgbClr val="0070C0"/>
              </a:solidFill>
              <a:effectLst/>
              <a:uLnTx/>
              <a:uFillTx/>
              <a:latin typeface="Roboto" panose="02000000000000000000" pitchFamily="2" charset="0"/>
              <a:ea typeface="Roboto"/>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sng" strike="noStrike" kern="1200" cap="none" spc="0" normalizeH="0" baseline="0" noProof="0">
              <a:ln>
                <a:noFill/>
              </a:ln>
              <a:solidFill>
                <a:srgbClr val="212121"/>
              </a:solidFill>
              <a:effectLst/>
              <a:uLnTx/>
              <a:uFillTx/>
              <a:latin typeface="Roboto" panose="02000000000000000000" pitchFamily="2" charset="0"/>
              <a:ea typeface="Roboto"/>
              <a:cs typeface="Roboto" panose="02000000000000000000" pitchFamily="2" charset="0"/>
              <a:hlinkClick r:id="rId11"/>
            </a:endParaRPr>
          </a:p>
        </p:txBody>
      </p:sp>
      <p:sp>
        <p:nvSpPr>
          <p:cNvPr id="9" name="Rectangle 8">
            <a:extLst>
              <a:ext uri="{FF2B5EF4-FFF2-40B4-BE49-F238E27FC236}">
                <a16:creationId xmlns:a16="http://schemas.microsoft.com/office/drawing/2014/main" id="{C5A2B8D6-A31D-AC38-1707-46C5A8274DE5}"/>
              </a:ext>
            </a:extLst>
          </p:cNvPr>
          <p:cNvSpPr/>
          <p:nvPr/>
        </p:nvSpPr>
        <p:spPr>
          <a:xfrm>
            <a:off x="571272" y="5751567"/>
            <a:ext cx="3548753" cy="535278"/>
          </a:xfrm>
          <a:prstGeom prst="rect">
            <a:avLst/>
          </a:prstGeom>
          <a:solidFill>
            <a:srgbClr val="C5E0B4">
              <a:alpha val="23000"/>
            </a:srgbClr>
          </a:solidFill>
          <a:ln>
            <a:solidFill>
              <a:schemeClr val="accent6">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2C748875-5A78-CE2E-AB78-3622402A813F}"/>
              </a:ext>
            </a:extLst>
          </p:cNvPr>
          <p:cNvCxnSpPr>
            <a:cxnSpLocks/>
          </p:cNvCxnSpPr>
          <p:nvPr/>
        </p:nvCxnSpPr>
        <p:spPr>
          <a:xfrm>
            <a:off x="121220" y="5311566"/>
            <a:ext cx="529172" cy="389145"/>
          </a:xfrm>
          <a:prstGeom prst="straightConnector1">
            <a:avLst/>
          </a:prstGeom>
          <a:ln w="38100">
            <a:solidFill>
              <a:srgbClr val="92D050"/>
            </a:solidFill>
            <a:tailEnd type="triangle"/>
          </a:ln>
        </p:spPr>
        <p:style>
          <a:lnRef idx="1">
            <a:schemeClr val="accent6"/>
          </a:lnRef>
          <a:fillRef idx="0">
            <a:schemeClr val="accent6"/>
          </a:fillRef>
          <a:effectRef idx="0">
            <a:schemeClr val="accent6"/>
          </a:effectRef>
          <a:fontRef idx="minor">
            <a:schemeClr val="tx1"/>
          </a:fontRef>
        </p:style>
      </p:cxnSp>
      <p:sp>
        <p:nvSpPr>
          <p:cNvPr id="3" name="TextBox 2">
            <a:extLst>
              <a:ext uri="{FF2B5EF4-FFF2-40B4-BE49-F238E27FC236}">
                <a16:creationId xmlns:a16="http://schemas.microsoft.com/office/drawing/2014/main" id="{E9884BE7-CBBB-D066-651D-8D7F52F1192A}"/>
              </a:ext>
            </a:extLst>
          </p:cNvPr>
          <p:cNvSpPr txBox="1"/>
          <p:nvPr/>
        </p:nvSpPr>
        <p:spPr>
          <a:xfrm>
            <a:off x="6935448" y="1114269"/>
            <a:ext cx="4791855" cy="54508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1" i="0" u="sng" strike="noStrike" kern="1200" cap="none" spc="0" normalizeH="0" baseline="0" noProof="0">
                <a:ln>
                  <a:noFill/>
                </a:ln>
                <a:solidFill>
                  <a:prstClr val="black"/>
                </a:solidFill>
                <a:effectLst/>
                <a:uLnTx/>
                <a:uFillTx/>
                <a:latin typeface="Calibri" panose="020F0502020204030204"/>
                <a:ea typeface="+mn-ea"/>
                <a:cs typeface="Segoe UI"/>
                <a:hlinkClick r:id="rId12">
                  <a:extLst>
                    <a:ext uri="{A12FA001-AC4F-418D-AE19-62706E023703}">
                      <ahyp:hlinkClr xmlns:ahyp="http://schemas.microsoft.com/office/drawing/2018/hyperlinkcolor" val="tx"/>
                    </a:ext>
                  </a:extLst>
                </a:hlinkClick>
              </a:rPr>
              <a:t>Developmental Referrals</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Segoe UI"/>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sng" strike="noStrike" kern="1200" cap="none" spc="0" normalizeH="0" baseline="0" noProof="0">
                <a:ln>
                  <a:noFill/>
                </a:ln>
                <a:solidFill>
                  <a:srgbClr val="0070C0"/>
                </a:solidFill>
                <a:effectLst/>
                <a:uLnTx/>
                <a:uFillTx/>
                <a:latin typeface="Calibri" panose="020F0502020204030204"/>
                <a:ea typeface="+mn-ea"/>
                <a:cs typeface="Segoe UI"/>
                <a:hlinkClick r:id="rId13">
                  <a:extLst>
                    <a:ext uri="{A12FA001-AC4F-418D-AE19-62706E023703}">
                      <ahyp:hlinkClr xmlns:ahyp="http://schemas.microsoft.com/office/drawing/2018/hyperlinkcolor" val="tx"/>
                    </a:ext>
                  </a:extLst>
                </a:hlinkClick>
              </a:rPr>
              <a:t>Early Childhood Approach (ECA)</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Segoe UI"/>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sng" strike="noStrike" kern="1200" cap="none" spc="0" normalizeH="0" baseline="0" noProof="0">
                <a:ln>
                  <a:noFill/>
                </a:ln>
                <a:solidFill>
                  <a:srgbClr val="0070C0"/>
                </a:solidFill>
                <a:effectLst/>
                <a:uLnTx/>
                <a:uFillTx/>
                <a:latin typeface="Calibri" panose="020F0502020204030204"/>
                <a:ea typeface="+mn-ea"/>
                <a:cs typeface="Segoe UI"/>
                <a:hlinkClick r:id="rId14">
                  <a:extLst>
                    <a:ext uri="{A12FA001-AC4F-418D-AE19-62706E023703}">
                      <ahyp:hlinkClr xmlns:ahyp="http://schemas.microsoft.com/office/drawing/2018/hyperlinkcolor" val="tx"/>
                    </a:ext>
                  </a:extLst>
                </a:hlinkClick>
              </a:rPr>
              <a:t>Maternal and Child Health</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Segoe UI"/>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sng" strike="noStrike" kern="1200" cap="none" spc="0" normalizeH="0" baseline="0" noProof="0">
                <a:ln>
                  <a:noFill/>
                </a:ln>
                <a:solidFill>
                  <a:srgbClr val="0070C0"/>
                </a:solidFill>
                <a:effectLst/>
                <a:uLnTx/>
                <a:uFillTx/>
                <a:latin typeface="Calibri" panose="020F0502020204030204"/>
                <a:ea typeface="+mn-ea"/>
                <a:cs typeface="Segoe UI"/>
                <a:hlinkClick r:id="rId15">
                  <a:extLst>
                    <a:ext uri="{A12FA001-AC4F-418D-AE19-62706E023703}">
                      <ahyp:hlinkClr xmlns:ahyp="http://schemas.microsoft.com/office/drawing/2018/hyperlinkcolor" val="tx"/>
                    </a:ext>
                  </a:extLst>
                </a:hlinkClick>
              </a:rPr>
              <a:t>Paediatric Occupational Therapy Referral</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Segoe UI"/>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sng" strike="noStrike" kern="1200" cap="none" spc="0" normalizeH="0" baseline="0" noProof="0">
                <a:ln>
                  <a:noFill/>
                </a:ln>
                <a:solidFill>
                  <a:srgbClr val="0070C0"/>
                </a:solidFill>
                <a:effectLst/>
                <a:uLnTx/>
                <a:uFillTx/>
                <a:latin typeface="Calibri" panose="020F0502020204030204"/>
                <a:ea typeface="+mn-ea"/>
                <a:cs typeface="Segoe UI"/>
                <a:hlinkClick r:id="rId16">
                  <a:extLst>
                    <a:ext uri="{A12FA001-AC4F-418D-AE19-62706E023703}">
                      <ahyp:hlinkClr xmlns:ahyp="http://schemas.microsoft.com/office/drawing/2018/hyperlinkcolor" val="tx"/>
                    </a:ext>
                  </a:extLst>
                </a:hlinkClick>
              </a:rPr>
              <a:t>Paediatric Physiotherapy Referral</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Segoe UI"/>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sng" strike="noStrike" kern="1200" cap="none" spc="0" normalizeH="0" baseline="0" noProof="0">
                <a:ln>
                  <a:noFill/>
                </a:ln>
                <a:solidFill>
                  <a:srgbClr val="0070C0"/>
                </a:solidFill>
                <a:effectLst/>
                <a:uLnTx/>
                <a:uFillTx/>
                <a:latin typeface="Calibri" panose="020F0502020204030204"/>
                <a:ea typeface="+mn-ea"/>
                <a:cs typeface="Segoe UI"/>
                <a:hlinkClick r:id="rId17">
                  <a:extLst>
                    <a:ext uri="{A12FA001-AC4F-418D-AE19-62706E023703}">
                      <ahyp:hlinkClr xmlns:ahyp="http://schemas.microsoft.com/office/drawing/2018/hyperlinkcolor" val="tx"/>
                    </a:ext>
                  </a:extLst>
                </a:hlinkClick>
              </a:rPr>
              <a:t>Paediatric Speech Pathology Referral</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Segoe UI"/>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sng" strike="noStrike" kern="1200" cap="none" spc="0" normalizeH="0" baseline="0" noProof="0">
                <a:ln>
                  <a:noFill/>
                </a:ln>
                <a:solidFill>
                  <a:srgbClr val="0070C0"/>
                </a:solidFill>
                <a:effectLst/>
                <a:uLnTx/>
                <a:uFillTx/>
                <a:latin typeface="Calibri" panose="020F0502020204030204"/>
                <a:ea typeface="+mn-ea"/>
                <a:cs typeface="Segoe UI"/>
                <a:hlinkClick r:id="rId18">
                  <a:extLst>
                    <a:ext uri="{A12FA001-AC4F-418D-AE19-62706E023703}">
                      <ahyp:hlinkClr xmlns:ahyp="http://schemas.microsoft.com/office/drawing/2018/hyperlinkcolor" val="tx"/>
                    </a:ext>
                  </a:extLst>
                </a:hlinkClick>
              </a:rPr>
              <a:t>Specific Learning Difficulties Support</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Segoe UI"/>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sng" strike="noStrike" kern="1200" cap="none" spc="0" normalizeH="0" baseline="0" noProof="0">
                <a:ln>
                  <a:noFill/>
                </a:ln>
                <a:solidFill>
                  <a:srgbClr val="0070C0"/>
                </a:solidFill>
                <a:effectLst/>
                <a:uLnTx/>
                <a:uFillTx/>
                <a:latin typeface="Calibri" panose="020F0502020204030204"/>
                <a:ea typeface="+mn-ea"/>
                <a:cs typeface="Segoe UI"/>
                <a:hlinkClick r:id="rId19">
                  <a:extLst>
                    <a:ext uri="{A12FA001-AC4F-418D-AE19-62706E023703}">
                      <ahyp:hlinkClr xmlns:ahyp="http://schemas.microsoft.com/office/drawing/2018/hyperlinkcolor" val="tx"/>
                    </a:ext>
                  </a:extLst>
                </a:hlinkClick>
              </a:rPr>
              <a:t>Paediatric Psychology and Counselling Referral</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Segoe UI"/>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sng" strike="noStrike" kern="1200" cap="none" spc="0" normalizeH="0" baseline="0" noProof="0">
                <a:ln>
                  <a:noFill/>
                </a:ln>
                <a:solidFill>
                  <a:srgbClr val="0070C0"/>
                </a:solidFill>
                <a:effectLst/>
                <a:uLnTx/>
                <a:uFillTx/>
                <a:latin typeface="Calibri" panose="020F0502020204030204"/>
                <a:ea typeface="+mn-ea"/>
                <a:cs typeface="Segoe UI"/>
                <a:hlinkClick r:id="rId20">
                  <a:extLst>
                    <a:ext uri="{A12FA001-AC4F-418D-AE19-62706E023703}">
                      <ahyp:hlinkClr xmlns:ahyp="http://schemas.microsoft.com/office/drawing/2018/hyperlinkcolor" val="tx"/>
                    </a:ext>
                  </a:extLst>
                </a:hlinkClick>
              </a:rPr>
              <a:t>Acute Paediatric Medicine Referral or Admission (Same-day)</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Segoe UI"/>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sng" strike="noStrike" kern="1200" cap="none" spc="0" normalizeH="0" baseline="0" noProof="0">
                <a:ln>
                  <a:noFill/>
                </a:ln>
                <a:solidFill>
                  <a:srgbClr val="0070C0"/>
                </a:solidFill>
                <a:effectLst/>
                <a:uLnTx/>
                <a:uFillTx/>
                <a:latin typeface="Calibri" panose="020F0502020204030204"/>
                <a:ea typeface="+mn-ea"/>
                <a:cs typeface="Segoe UI"/>
                <a:hlinkClick r:id="rId21">
                  <a:extLst>
                    <a:ext uri="{A12FA001-AC4F-418D-AE19-62706E023703}">
                      <ahyp:hlinkClr xmlns:ahyp="http://schemas.microsoft.com/office/drawing/2018/hyperlinkcolor" val="tx"/>
                    </a:ext>
                  </a:extLst>
                </a:hlinkClick>
              </a:rPr>
              <a:t>Non-acute Paediatric Medicine Referral (&gt; 24 hours)</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Segoe UI"/>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sng" strike="noStrike" kern="1200" cap="none" spc="0" normalizeH="0" baseline="0" noProof="0">
                <a:ln>
                  <a:noFill/>
                </a:ln>
                <a:solidFill>
                  <a:srgbClr val="0070C0"/>
                </a:solidFill>
                <a:effectLst/>
                <a:uLnTx/>
                <a:uFillTx/>
                <a:latin typeface="Calibri" panose="020F0502020204030204"/>
                <a:ea typeface="+mn-ea"/>
                <a:cs typeface="Segoe UI"/>
                <a:hlinkClick r:id="rId22">
                  <a:extLst>
                    <a:ext uri="{A12FA001-AC4F-418D-AE19-62706E023703}">
                      <ahyp:hlinkClr xmlns:ahyp="http://schemas.microsoft.com/office/drawing/2018/hyperlinkcolor" val="tx"/>
                    </a:ext>
                  </a:extLst>
                </a:hlinkClick>
              </a:rPr>
              <a:t>Paediatric Dietetic Referral</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Segoe UI"/>
              </a:rPr>
              <a:t>​</a:t>
            </a:r>
          </a:p>
        </p:txBody>
      </p:sp>
    </p:spTree>
    <p:extLst>
      <p:ext uri="{BB962C8B-B14F-4D97-AF65-F5344CB8AC3E}">
        <p14:creationId xmlns:p14="http://schemas.microsoft.com/office/powerpoint/2010/main" val="22306732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defRPr sz="1600" b="1" i="0" dirty="0" smtClean="0">
            <a:latin typeface="Calibri" charset="0"/>
            <a:ea typeface="Calibri" charset="0"/>
            <a:cs typeface="Calibri"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Bahnschrift"/>
        <a:ea typeface=""/>
        <a:cs typeface=""/>
      </a:majorFont>
      <a:minorFont>
        <a:latin typeface="Bahnschrift Light Semi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b112f85-1dc2-4689-9b5b-723f3a03ce33">
      <UserInfo>
        <DisplayName/>
        <AccountId xsi:nil="true"/>
        <AccountType/>
      </UserInfo>
    </SharedWithUsers>
    <MediaLengthInSeconds xmlns="0e4f0868-46c9-422a-bfd6-0c4f1d236770" xsi:nil="true"/>
    <TaxCatchAll xmlns="eb112f85-1dc2-4689-9b5b-723f3a03ce33" xsi:nil="true"/>
    <lcf76f155ced4ddcb4097134ff3c332f xmlns="0e4f0868-46c9-422a-bfd6-0c4f1d23677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F07C5D358DEC40A9345906C8C11B14" ma:contentTypeVersion="18" ma:contentTypeDescription="Create a new document." ma:contentTypeScope="" ma:versionID="1056fff765b86123c2ddeb42bbb20b3c">
  <xsd:schema xmlns:xsd="http://www.w3.org/2001/XMLSchema" xmlns:xs="http://www.w3.org/2001/XMLSchema" xmlns:p="http://schemas.microsoft.com/office/2006/metadata/properties" xmlns:ns2="0e4f0868-46c9-422a-bfd6-0c4f1d236770" xmlns:ns3="eb112f85-1dc2-4689-9b5b-723f3a03ce33" targetNamespace="http://schemas.microsoft.com/office/2006/metadata/properties" ma:root="true" ma:fieldsID="9d72d5592811e0b3913055ebe4717c13" ns2:_="" ns3:_="">
    <xsd:import namespace="0e4f0868-46c9-422a-bfd6-0c4f1d236770"/>
    <xsd:import namespace="eb112f85-1dc2-4689-9b5b-723f3a03ce3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f0868-46c9-422a-bfd6-0c4f1d2367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728a96-730e-4e09-a185-3df295c08f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112f85-1dc2-4689-9b5b-723f3a03ce3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ca1c899-2405-4973-b558-a880ab096575}" ma:internalName="TaxCatchAll" ma:showField="CatchAllData" ma:web="eb112f85-1dc2-4689-9b5b-723f3a03ce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DC357B-1DAF-4EEA-9C90-72C9ABEB3CE1}">
  <ds:schemaRefs>
    <ds:schemaRef ds:uri="0e4f0868-46c9-422a-bfd6-0c4f1d236770"/>
    <ds:schemaRef ds:uri="eb112f85-1dc2-4689-9b5b-723f3a03ce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10C73CB-47BF-4A9E-9CE5-6CC22D3BC995}">
  <ds:schemaRefs>
    <ds:schemaRef ds:uri="0e4f0868-46c9-422a-bfd6-0c4f1d236770"/>
    <ds:schemaRef ds:uri="eb112f85-1dc2-4689-9b5b-723f3a03ce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EBCD933-68AF-4FC2-8FF0-6AE393097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72</Slides>
  <Notes>20</Notes>
  <HiddenSlides>0</HiddenSlides>
  <ScaleCrop>false</ScaleCrop>
  <HeadingPairs>
    <vt:vector size="4" baseType="variant">
      <vt:variant>
        <vt:lpstr>Theme</vt:lpstr>
      </vt:variant>
      <vt:variant>
        <vt:i4>4</vt:i4>
      </vt:variant>
      <vt:variant>
        <vt:lpstr>Slide Titles</vt:lpstr>
      </vt:variant>
      <vt:variant>
        <vt:i4>72</vt:i4>
      </vt:variant>
    </vt:vector>
  </HeadingPairs>
  <TitlesOfParts>
    <vt:vector size="76" baseType="lpstr">
      <vt:lpstr>Office Theme</vt:lpstr>
      <vt:lpstr>1_Office Theme</vt:lpstr>
      <vt:lpstr>2_Office Theme</vt:lpstr>
      <vt:lpstr>3_Office Theme</vt:lpstr>
      <vt:lpstr>PowerPoint Presentation</vt:lpstr>
      <vt:lpstr>Acknowledgement of Country  </vt:lpstr>
      <vt:lpstr>Housekeeping – Zoom Webinar</vt:lpstr>
      <vt:lpstr>Housekeeping – Zoom Webinar</vt:lpstr>
      <vt:lpstr>         </vt:lpstr>
      <vt:lpstr>PowerPoint Presentation</vt:lpstr>
      <vt:lpstr>PowerPoint Presentation</vt:lpstr>
      <vt:lpstr>PowerPoint Presentation</vt:lpstr>
      <vt:lpstr>PowerPoint Presentation</vt:lpstr>
      <vt:lpstr>PowerPoint Presentation</vt:lpstr>
      <vt:lpstr>PowerPoint Presentation</vt:lpstr>
      <vt:lpstr>Speaker</vt:lpstr>
      <vt:lpstr>Early identification and management of developmental delay in children </vt:lpstr>
      <vt:lpstr>Objectives of the Presentation </vt:lpstr>
      <vt:lpstr>Jordan</vt:lpstr>
      <vt:lpstr>Dante</vt:lpstr>
      <vt:lpstr>GP as the First Point of Call</vt:lpstr>
      <vt:lpstr>Importance of Early Identification</vt:lpstr>
      <vt:lpstr>Importance of Early Identification</vt:lpstr>
      <vt:lpstr>Childhood development - 5 domains </vt:lpstr>
      <vt:lpstr>Motor Domain</vt:lpstr>
      <vt:lpstr>Cognitive domain</vt:lpstr>
      <vt:lpstr>Language domain</vt:lpstr>
      <vt:lpstr>Social-emotional domain </vt:lpstr>
      <vt:lpstr>Activities of daily living</vt:lpstr>
      <vt:lpstr>Key Developmental Milestones</vt:lpstr>
      <vt:lpstr>Global developmental delay</vt:lpstr>
      <vt:lpstr>Intellectual disability </vt:lpstr>
      <vt:lpstr>Intellectual disability </vt:lpstr>
      <vt:lpstr>Statistics</vt:lpstr>
      <vt:lpstr>Methods of early identification</vt:lpstr>
      <vt:lpstr>PowerPoint Presentation</vt:lpstr>
      <vt:lpstr>Methods of early identification</vt:lpstr>
      <vt:lpstr>PowerPoint Presentation</vt:lpstr>
      <vt:lpstr>Methods of early identification</vt:lpstr>
      <vt:lpstr>PowerPoint Presentation</vt:lpstr>
      <vt:lpstr>Methods of early identification</vt:lpstr>
      <vt:lpstr>PowerPoint Presentation</vt:lpstr>
      <vt:lpstr>Methods of early identification</vt:lpstr>
      <vt:lpstr>PowerPoint Presentation</vt:lpstr>
      <vt:lpstr>Developmental Screening Tools - DDST </vt:lpstr>
      <vt:lpstr>PowerPoint Presentation</vt:lpstr>
      <vt:lpstr>Developmental Screening Tools</vt:lpstr>
      <vt:lpstr>Ages and Stages Questionnaire (ASQ)</vt:lpstr>
      <vt:lpstr>Ages and Stages Questionnaire (ASQ)</vt:lpstr>
      <vt:lpstr>Parent evaluation of developmental status (PEDS)</vt:lpstr>
      <vt:lpstr>Interim assessment - History</vt:lpstr>
      <vt:lpstr>Interim assessment - Examination</vt:lpstr>
      <vt:lpstr>Interim assessment - Investigations</vt:lpstr>
      <vt:lpstr>Referrals</vt:lpstr>
      <vt:lpstr>Referrals</vt:lpstr>
      <vt:lpstr>Practical approach</vt:lpstr>
      <vt:lpstr>Jordan</vt:lpstr>
      <vt:lpstr>Jordan</vt:lpstr>
      <vt:lpstr>Jordan ASQ</vt:lpstr>
      <vt:lpstr>Jordan</vt:lpstr>
      <vt:lpstr>Jordan</vt:lpstr>
      <vt:lpstr>Dante</vt:lpstr>
      <vt:lpstr>Dante</vt:lpstr>
      <vt:lpstr>Dante ASQ</vt:lpstr>
      <vt:lpstr>Dante ASQ</vt:lpstr>
      <vt:lpstr>Dante ASQ</vt:lpstr>
      <vt:lpstr>Dante ASQ</vt:lpstr>
      <vt:lpstr>Dante</vt:lpstr>
      <vt:lpstr>Dante</vt:lpstr>
      <vt:lpstr>Next Steps &amp; Referrals - Dante</vt:lpstr>
      <vt:lpstr>Role of GP beyond referral</vt:lpstr>
      <vt:lpstr>Key Takeaways </vt:lpstr>
      <vt:lpstr>Early identification and management of developmental delay in children</vt:lpstr>
      <vt:lpstr>Resources</vt:lpstr>
      <vt:lpstr>Resources</vt:lpstr>
      <vt:lpstr>Session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Improvement</dc:title>
  <dc:creator>Natalie Eykman</dc:creator>
  <cp:revision>1</cp:revision>
  <cp:lastPrinted>2019-02-12T01:55:54Z</cp:lastPrinted>
  <dcterms:modified xsi:type="dcterms:W3CDTF">2024-12-02T22:53:14Z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02254EDA-6375-4591-ABE6-B3125EB386B2</vt:lpwstr>
  </property>
  <property fmtid="{D5CDD505-2E9C-101B-9397-08002B2CF9AE}" pid="3" name="ArticulatePath">
    <vt:lpwstr>NWMPHN20161222_PPT_TemplateDevelopment_Dr01</vt:lpwstr>
  </property>
  <property fmtid="{D5CDD505-2E9C-101B-9397-08002B2CF9AE}" pid="4" name="ContentTypeId">
    <vt:lpwstr>0x010100DFF07C5D358DEC40A9345906C8C11B14</vt:lpwstr>
  </property>
  <property fmtid="{D5CDD505-2E9C-101B-9397-08002B2CF9AE}" pid="5" name="Document Type">
    <vt:lpwstr>4;#Template|fd6a55ad-5a23-41b1-a890-3d81690f64e6</vt:lpwstr>
  </property>
  <property fmtid="{D5CDD505-2E9C-101B-9397-08002B2CF9AE}" pid="6" name="Team">
    <vt:lpwstr>14;#Business Services|813ed83a-6394-4fb4-9d3c-c23a9b24a95c</vt:lpwstr>
  </property>
  <property fmtid="{D5CDD505-2E9C-101B-9397-08002B2CF9AE}" pid="7" name="Content Format">
    <vt:lpwstr>17;#PowerPoint|e26cf3c5-a5c2-4fc5-9f29-074e08bcac2f</vt:lpwstr>
  </property>
  <property fmtid="{D5CDD505-2E9C-101B-9397-08002B2CF9AE}" pid="8" name="NWMPHN Tags">
    <vt:lpwstr>1;#Quality Improvement|af7e5bb2-a47b-4187-bcf4-a657d39dd063</vt:lpwstr>
  </property>
  <property fmtid="{D5CDD505-2E9C-101B-9397-08002B2CF9AE}" pid="9" name="g2bed7ced2b845b48d024a35eca056cb">
    <vt:lpwstr>Quality Improvement|af7e5bb2-a47b-4187-bcf4-a657d39dd063</vt:lpwstr>
  </property>
  <property fmtid="{D5CDD505-2E9C-101B-9397-08002B2CF9AE}" pid="10" name="AuthorIds_UIVersion_512">
    <vt:lpwstr>13</vt:lpwstr>
  </property>
  <property fmtid="{D5CDD505-2E9C-101B-9397-08002B2CF9AE}" pid="11" name="xd_Signature">
    <vt:bool>false</vt:bool>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g700f09385f5437398532d8f173257ab">
    <vt:lpwstr>Template|fd6a55ad-5a23-41b1-a890-3d81690f64e6</vt:lpwstr>
  </property>
  <property fmtid="{D5CDD505-2E9C-101B-9397-08002B2CF9AE}" pid="16" name="AuthorIds_UIVersion_1024">
    <vt:lpwstr>13</vt:lpwstr>
  </property>
  <property fmtid="{D5CDD505-2E9C-101B-9397-08002B2CF9AE}" pid="17" name="AuthorIds_UIVersion_12800">
    <vt:lpwstr>96</vt:lpwstr>
  </property>
  <property fmtid="{D5CDD505-2E9C-101B-9397-08002B2CF9AE}" pid="18" name="AuthorIds_UIVersion_3584">
    <vt:lpwstr>37</vt:lpwstr>
  </property>
  <property fmtid="{D5CDD505-2E9C-101B-9397-08002B2CF9AE}" pid="19" name="Order">
    <vt:r8>9812100</vt:r8>
  </property>
  <property fmtid="{D5CDD505-2E9C-101B-9397-08002B2CF9AE}" pid="20" name="_ExtendedDescription">
    <vt:lpwstr/>
  </property>
  <property fmtid="{D5CDD505-2E9C-101B-9397-08002B2CF9AE}" pid="21" name="TriggerFlowInfo">
    <vt:lpwstr/>
  </property>
  <property fmtid="{D5CDD505-2E9C-101B-9397-08002B2CF9AE}" pid="22" name="MediaServiceImageTags">
    <vt:lpwstr/>
  </property>
</Properties>
</file>